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78" r:id="rId2"/>
    <p:sldId id="437" r:id="rId3"/>
    <p:sldId id="450" r:id="rId4"/>
    <p:sldId id="456" r:id="rId5"/>
    <p:sldId id="457" r:id="rId6"/>
    <p:sldId id="458" r:id="rId7"/>
    <p:sldId id="459" r:id="rId8"/>
    <p:sldId id="464" r:id="rId9"/>
    <p:sldId id="461" r:id="rId10"/>
    <p:sldId id="460" r:id="rId11"/>
    <p:sldId id="465" r:id="rId12"/>
    <p:sldId id="462" r:id="rId13"/>
    <p:sldId id="463" r:id="rId14"/>
    <p:sldId id="466" r:id="rId15"/>
    <p:sldId id="271" r:id="rId16"/>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114A"/>
    <a:srgbClr val="15848A"/>
    <a:srgbClr val="CBBBD6"/>
    <a:srgbClr val="B19AC1"/>
    <a:srgbClr val="7D23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C6CAF4-C10A-483D-AF12-5F61C9A549C4}" v="2" dt="2021-12-18T13:25:30.408"/>
  </p1510:revLst>
</p1510:revInfo>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52" autoAdjust="0"/>
    <p:restoredTop sz="94660"/>
  </p:normalViewPr>
  <p:slideViewPr>
    <p:cSldViewPr snapToGrid="0" showGuides="1">
      <p:cViewPr varScale="1">
        <p:scale>
          <a:sx n="105" d="100"/>
          <a:sy n="105" d="100"/>
        </p:scale>
        <p:origin x="1158" y="96"/>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cs-CZ" sz="1400" b="1" i="0" u="none" strike="noStrike" kern="1200" spc="0" baseline="0">
                <a:solidFill>
                  <a:sysClr val="windowText" lastClr="000000"/>
                </a:solidFill>
                <a:latin typeface="Arial" panose="020B0604020202020204" pitchFamily="34" charset="0"/>
                <a:cs typeface="Arial" panose="020B0604020202020204" pitchFamily="34" charset="0"/>
              </a:rPr>
              <a:t>Naplňování indikátorů - srovnání let 2022, 2023, 2024</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cs-CZ"/>
        </a:p>
      </c:txPr>
    </c:title>
    <c:autoTitleDeleted val="0"/>
    <c:plotArea>
      <c:layout/>
      <c:barChart>
        <c:barDir val="col"/>
        <c:grouping val="clustered"/>
        <c:varyColors val="0"/>
        <c:ser>
          <c:idx val="0"/>
          <c:order val="0"/>
          <c:tx>
            <c:strRef>
              <c:f>'Naplňování standardu'!$K$2</c:f>
              <c:strCache>
                <c:ptCount val="1"/>
                <c:pt idx="0">
                  <c:v>2022</c:v>
                </c:pt>
              </c:strCache>
            </c:strRef>
          </c:tx>
          <c:spPr>
            <a:solidFill>
              <a:schemeClr val="accent1"/>
            </a:solidFill>
            <a:ln>
              <a:noFill/>
            </a:ln>
            <a:effectLst/>
          </c:spPr>
          <c:invertIfNegative val="0"/>
          <c:cat>
            <c:strRef>
              <c:f>'Naplňování standardu'!$J$3:$J$24</c:f>
              <c:strCache>
                <c:ptCount val="22"/>
                <c:pt idx="0">
                  <c:v>Indikátor č. 1</c:v>
                </c:pt>
                <c:pt idx="1">
                  <c:v>Indikátor č. 2</c:v>
                </c:pt>
                <c:pt idx="2">
                  <c:v>Indikátor č. 3</c:v>
                </c:pt>
                <c:pt idx="3">
                  <c:v>Indikátor č. 4</c:v>
                </c:pt>
                <c:pt idx="4">
                  <c:v>Indikátor č. 5</c:v>
                </c:pt>
                <c:pt idx="5">
                  <c:v>Indikátor č. 6</c:v>
                </c:pt>
                <c:pt idx="6">
                  <c:v>Indikátor č. 7</c:v>
                </c:pt>
                <c:pt idx="7">
                  <c:v>Indikátor č. 8</c:v>
                </c:pt>
                <c:pt idx="8">
                  <c:v>Indikátor č. 9</c:v>
                </c:pt>
                <c:pt idx="9">
                  <c:v>Indikátor č. 10</c:v>
                </c:pt>
                <c:pt idx="10">
                  <c:v>Indikátor č. 11</c:v>
                </c:pt>
                <c:pt idx="11">
                  <c:v>Indikátor č. 12</c:v>
                </c:pt>
                <c:pt idx="12">
                  <c:v>Indikátor č. 13</c:v>
                </c:pt>
                <c:pt idx="13">
                  <c:v>Indikátor č. 14</c:v>
                </c:pt>
                <c:pt idx="14">
                  <c:v>Indikátor č. 15</c:v>
                </c:pt>
                <c:pt idx="15">
                  <c:v>Indikátor č. 16</c:v>
                </c:pt>
                <c:pt idx="16">
                  <c:v>Indikátor č. 17</c:v>
                </c:pt>
                <c:pt idx="17">
                  <c:v>Indikátor č. 18</c:v>
                </c:pt>
                <c:pt idx="18">
                  <c:v>Indikátor č. 19</c:v>
                </c:pt>
                <c:pt idx="19">
                  <c:v>Indikátor č. 20</c:v>
                </c:pt>
                <c:pt idx="20">
                  <c:v>Indikátor č. 21</c:v>
                </c:pt>
                <c:pt idx="21">
                  <c:v>Indikátor č. 22</c:v>
                </c:pt>
              </c:strCache>
            </c:strRef>
          </c:cat>
          <c:val>
            <c:numRef>
              <c:f>'Naplňování standardu'!$K$3:$K$24</c:f>
              <c:numCache>
                <c:formatCode>General</c:formatCode>
                <c:ptCount val="22"/>
                <c:pt idx="0">
                  <c:v>2</c:v>
                </c:pt>
                <c:pt idx="1">
                  <c:v>3</c:v>
                </c:pt>
                <c:pt idx="2">
                  <c:v>4</c:v>
                </c:pt>
                <c:pt idx="3">
                  <c:v>4</c:v>
                </c:pt>
                <c:pt idx="4">
                  <c:v>2</c:v>
                </c:pt>
                <c:pt idx="5">
                  <c:v>3</c:v>
                </c:pt>
                <c:pt idx="6">
                  <c:v>4</c:v>
                </c:pt>
                <c:pt idx="7">
                  <c:v>3</c:v>
                </c:pt>
                <c:pt idx="8">
                  <c:v>4</c:v>
                </c:pt>
                <c:pt idx="9">
                  <c:v>2</c:v>
                </c:pt>
                <c:pt idx="10">
                  <c:v>1</c:v>
                </c:pt>
                <c:pt idx="11">
                  <c:v>3</c:v>
                </c:pt>
                <c:pt idx="12">
                  <c:v>3</c:v>
                </c:pt>
                <c:pt idx="13">
                  <c:v>4</c:v>
                </c:pt>
                <c:pt idx="14">
                  <c:v>3</c:v>
                </c:pt>
                <c:pt idx="15">
                  <c:v>3</c:v>
                </c:pt>
                <c:pt idx="16">
                  <c:v>5</c:v>
                </c:pt>
                <c:pt idx="17">
                  <c:v>4</c:v>
                </c:pt>
                <c:pt idx="18">
                  <c:v>1</c:v>
                </c:pt>
                <c:pt idx="19">
                  <c:v>2</c:v>
                </c:pt>
                <c:pt idx="20">
                  <c:v>4</c:v>
                </c:pt>
                <c:pt idx="21">
                  <c:v>1</c:v>
                </c:pt>
              </c:numCache>
            </c:numRef>
          </c:val>
          <c:extLst>
            <c:ext xmlns:c16="http://schemas.microsoft.com/office/drawing/2014/chart" uri="{C3380CC4-5D6E-409C-BE32-E72D297353CC}">
              <c16:uniqueId val="{00000000-3B14-4801-9A2D-411228BD84B4}"/>
            </c:ext>
          </c:extLst>
        </c:ser>
        <c:ser>
          <c:idx val="1"/>
          <c:order val="1"/>
          <c:tx>
            <c:strRef>
              <c:f>'Naplňování standardu'!$L$2</c:f>
              <c:strCache>
                <c:ptCount val="1"/>
                <c:pt idx="0">
                  <c:v>2023</c:v>
                </c:pt>
              </c:strCache>
            </c:strRef>
          </c:tx>
          <c:spPr>
            <a:solidFill>
              <a:schemeClr val="accent2"/>
            </a:solidFill>
            <a:ln>
              <a:noFill/>
            </a:ln>
            <a:effectLst/>
          </c:spPr>
          <c:invertIfNegative val="0"/>
          <c:cat>
            <c:strRef>
              <c:f>'Naplňování standardu'!$J$3:$J$24</c:f>
              <c:strCache>
                <c:ptCount val="22"/>
                <c:pt idx="0">
                  <c:v>Indikátor č. 1</c:v>
                </c:pt>
                <c:pt idx="1">
                  <c:v>Indikátor č. 2</c:v>
                </c:pt>
                <c:pt idx="2">
                  <c:v>Indikátor č. 3</c:v>
                </c:pt>
                <c:pt idx="3">
                  <c:v>Indikátor č. 4</c:v>
                </c:pt>
                <c:pt idx="4">
                  <c:v>Indikátor č. 5</c:v>
                </c:pt>
                <c:pt idx="5">
                  <c:v>Indikátor č. 6</c:v>
                </c:pt>
                <c:pt idx="6">
                  <c:v>Indikátor č. 7</c:v>
                </c:pt>
                <c:pt idx="7">
                  <c:v>Indikátor č. 8</c:v>
                </c:pt>
                <c:pt idx="8">
                  <c:v>Indikátor č. 9</c:v>
                </c:pt>
                <c:pt idx="9">
                  <c:v>Indikátor č. 10</c:v>
                </c:pt>
                <c:pt idx="10">
                  <c:v>Indikátor č. 11</c:v>
                </c:pt>
                <c:pt idx="11">
                  <c:v>Indikátor č. 12</c:v>
                </c:pt>
                <c:pt idx="12">
                  <c:v>Indikátor č. 13</c:v>
                </c:pt>
                <c:pt idx="13">
                  <c:v>Indikátor č. 14</c:v>
                </c:pt>
                <c:pt idx="14">
                  <c:v>Indikátor č. 15</c:v>
                </c:pt>
                <c:pt idx="15">
                  <c:v>Indikátor č. 16</c:v>
                </c:pt>
                <c:pt idx="16">
                  <c:v>Indikátor č. 17</c:v>
                </c:pt>
                <c:pt idx="17">
                  <c:v>Indikátor č. 18</c:v>
                </c:pt>
                <c:pt idx="18">
                  <c:v>Indikátor č. 19</c:v>
                </c:pt>
                <c:pt idx="19">
                  <c:v>Indikátor č. 20</c:v>
                </c:pt>
                <c:pt idx="20">
                  <c:v>Indikátor č. 21</c:v>
                </c:pt>
                <c:pt idx="21">
                  <c:v>Indikátor č. 22</c:v>
                </c:pt>
              </c:strCache>
            </c:strRef>
          </c:cat>
          <c:val>
            <c:numRef>
              <c:f>'Naplňování standardu'!$L$3:$L$24</c:f>
              <c:numCache>
                <c:formatCode>General</c:formatCode>
                <c:ptCount val="22"/>
                <c:pt idx="0">
                  <c:v>2</c:v>
                </c:pt>
                <c:pt idx="1">
                  <c:v>3</c:v>
                </c:pt>
                <c:pt idx="2">
                  <c:v>4</c:v>
                </c:pt>
                <c:pt idx="3">
                  <c:v>4</c:v>
                </c:pt>
                <c:pt idx="4">
                  <c:v>2</c:v>
                </c:pt>
                <c:pt idx="5">
                  <c:v>4</c:v>
                </c:pt>
                <c:pt idx="6">
                  <c:v>3</c:v>
                </c:pt>
                <c:pt idx="7">
                  <c:v>3</c:v>
                </c:pt>
                <c:pt idx="8">
                  <c:v>4</c:v>
                </c:pt>
                <c:pt idx="9">
                  <c:v>2</c:v>
                </c:pt>
                <c:pt idx="10">
                  <c:v>1</c:v>
                </c:pt>
                <c:pt idx="11">
                  <c:v>5</c:v>
                </c:pt>
                <c:pt idx="12">
                  <c:v>2</c:v>
                </c:pt>
                <c:pt idx="13">
                  <c:v>4</c:v>
                </c:pt>
                <c:pt idx="14">
                  <c:v>3</c:v>
                </c:pt>
                <c:pt idx="15">
                  <c:v>2</c:v>
                </c:pt>
                <c:pt idx="16">
                  <c:v>5</c:v>
                </c:pt>
                <c:pt idx="17">
                  <c:v>4</c:v>
                </c:pt>
                <c:pt idx="18">
                  <c:v>1</c:v>
                </c:pt>
                <c:pt idx="19">
                  <c:v>3</c:v>
                </c:pt>
                <c:pt idx="20">
                  <c:v>4</c:v>
                </c:pt>
                <c:pt idx="21">
                  <c:v>1</c:v>
                </c:pt>
              </c:numCache>
            </c:numRef>
          </c:val>
          <c:extLst>
            <c:ext xmlns:c16="http://schemas.microsoft.com/office/drawing/2014/chart" uri="{C3380CC4-5D6E-409C-BE32-E72D297353CC}">
              <c16:uniqueId val="{00000001-3B14-4801-9A2D-411228BD84B4}"/>
            </c:ext>
          </c:extLst>
        </c:ser>
        <c:ser>
          <c:idx val="2"/>
          <c:order val="2"/>
          <c:tx>
            <c:strRef>
              <c:f>'Naplňování standardu'!$M$2</c:f>
              <c:strCache>
                <c:ptCount val="1"/>
                <c:pt idx="0">
                  <c:v>2024</c:v>
                </c:pt>
              </c:strCache>
            </c:strRef>
          </c:tx>
          <c:spPr>
            <a:solidFill>
              <a:schemeClr val="accent3"/>
            </a:solidFill>
            <a:ln>
              <a:noFill/>
            </a:ln>
            <a:effectLst/>
          </c:spPr>
          <c:invertIfNegative val="0"/>
          <c:cat>
            <c:strRef>
              <c:f>'Naplňování standardu'!$J$3:$J$24</c:f>
              <c:strCache>
                <c:ptCount val="22"/>
                <c:pt idx="0">
                  <c:v>Indikátor č. 1</c:v>
                </c:pt>
                <c:pt idx="1">
                  <c:v>Indikátor č. 2</c:v>
                </c:pt>
                <c:pt idx="2">
                  <c:v>Indikátor č. 3</c:v>
                </c:pt>
                <c:pt idx="3">
                  <c:v>Indikátor č. 4</c:v>
                </c:pt>
                <c:pt idx="4">
                  <c:v>Indikátor č. 5</c:v>
                </c:pt>
                <c:pt idx="5">
                  <c:v>Indikátor č. 6</c:v>
                </c:pt>
                <c:pt idx="6">
                  <c:v>Indikátor č. 7</c:v>
                </c:pt>
                <c:pt idx="7">
                  <c:v>Indikátor č. 8</c:v>
                </c:pt>
                <c:pt idx="8">
                  <c:v>Indikátor č. 9</c:v>
                </c:pt>
                <c:pt idx="9">
                  <c:v>Indikátor č. 10</c:v>
                </c:pt>
                <c:pt idx="10">
                  <c:v>Indikátor č. 11</c:v>
                </c:pt>
                <c:pt idx="11">
                  <c:v>Indikátor č. 12</c:v>
                </c:pt>
                <c:pt idx="12">
                  <c:v>Indikátor č. 13</c:v>
                </c:pt>
                <c:pt idx="13">
                  <c:v>Indikátor č. 14</c:v>
                </c:pt>
                <c:pt idx="14">
                  <c:v>Indikátor č. 15</c:v>
                </c:pt>
                <c:pt idx="15">
                  <c:v>Indikátor č. 16</c:v>
                </c:pt>
                <c:pt idx="16">
                  <c:v>Indikátor č. 17</c:v>
                </c:pt>
                <c:pt idx="17">
                  <c:v>Indikátor č. 18</c:v>
                </c:pt>
                <c:pt idx="18">
                  <c:v>Indikátor č. 19</c:v>
                </c:pt>
                <c:pt idx="19">
                  <c:v>Indikátor č. 20</c:v>
                </c:pt>
                <c:pt idx="20">
                  <c:v>Indikátor č. 21</c:v>
                </c:pt>
                <c:pt idx="21">
                  <c:v>Indikátor č. 22</c:v>
                </c:pt>
              </c:strCache>
            </c:strRef>
          </c:cat>
          <c:val>
            <c:numRef>
              <c:f>'Naplňování standardu'!$M$3:$M$24</c:f>
              <c:numCache>
                <c:formatCode>General</c:formatCode>
                <c:ptCount val="22"/>
                <c:pt idx="0">
                  <c:v>2</c:v>
                </c:pt>
                <c:pt idx="1">
                  <c:v>3</c:v>
                </c:pt>
                <c:pt idx="2">
                  <c:v>4</c:v>
                </c:pt>
                <c:pt idx="3">
                  <c:v>4</c:v>
                </c:pt>
                <c:pt idx="4">
                  <c:v>2</c:v>
                </c:pt>
                <c:pt idx="5">
                  <c:v>4</c:v>
                </c:pt>
                <c:pt idx="6">
                  <c:v>4</c:v>
                </c:pt>
                <c:pt idx="7">
                  <c:v>3</c:v>
                </c:pt>
                <c:pt idx="8">
                  <c:v>4</c:v>
                </c:pt>
                <c:pt idx="9">
                  <c:v>2</c:v>
                </c:pt>
                <c:pt idx="10">
                  <c:v>1</c:v>
                </c:pt>
                <c:pt idx="11">
                  <c:v>5</c:v>
                </c:pt>
                <c:pt idx="12">
                  <c:v>4</c:v>
                </c:pt>
                <c:pt idx="13">
                  <c:v>4</c:v>
                </c:pt>
                <c:pt idx="14">
                  <c:v>3</c:v>
                </c:pt>
                <c:pt idx="15">
                  <c:v>2</c:v>
                </c:pt>
                <c:pt idx="16">
                  <c:v>5</c:v>
                </c:pt>
                <c:pt idx="17">
                  <c:v>4</c:v>
                </c:pt>
                <c:pt idx="18">
                  <c:v>2</c:v>
                </c:pt>
                <c:pt idx="19">
                  <c:v>3</c:v>
                </c:pt>
                <c:pt idx="20">
                  <c:v>4</c:v>
                </c:pt>
                <c:pt idx="21">
                  <c:v>1</c:v>
                </c:pt>
              </c:numCache>
            </c:numRef>
          </c:val>
          <c:extLst>
            <c:ext xmlns:c16="http://schemas.microsoft.com/office/drawing/2014/chart" uri="{C3380CC4-5D6E-409C-BE32-E72D297353CC}">
              <c16:uniqueId val="{00000002-3B14-4801-9A2D-411228BD84B4}"/>
            </c:ext>
          </c:extLst>
        </c:ser>
        <c:dLbls>
          <c:showLegendKey val="0"/>
          <c:showVal val="0"/>
          <c:showCatName val="0"/>
          <c:showSerName val="0"/>
          <c:showPercent val="0"/>
          <c:showBubbleSize val="0"/>
        </c:dLbls>
        <c:gapWidth val="219"/>
        <c:overlap val="-27"/>
        <c:axId val="1230748607"/>
        <c:axId val="1230737567"/>
      </c:barChart>
      <c:catAx>
        <c:axId val="12307486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cs-CZ"/>
          </a:p>
        </c:txPr>
        <c:crossAx val="1230737567"/>
        <c:crosses val="autoZero"/>
        <c:auto val="1"/>
        <c:lblAlgn val="ctr"/>
        <c:lblOffset val="100"/>
        <c:noMultiLvlLbl val="0"/>
      </c:catAx>
      <c:valAx>
        <c:axId val="123073756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cs-CZ"/>
          </a:p>
        </c:txPr>
        <c:crossAx val="12307486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cs-CZ"/>
        </a:p>
      </c:txPr>
    </c:legend>
    <c:plotVisOnly val="1"/>
    <c:dispBlanksAs val="gap"/>
    <c:showDLblsOverMax val="0"/>
  </c:chart>
  <c:spPr>
    <a:noFill/>
    <a:ln>
      <a:noFill/>
    </a:ln>
    <a:effectLst/>
  </c:spPr>
  <c:txPr>
    <a:bodyPr/>
    <a:lstStyle/>
    <a:p>
      <a:pPr>
        <a:defRPr/>
      </a:pPr>
      <a:endParaRPr lang="cs-CZ"/>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C6E459-3007-46C8-9DFB-84C60D6FE6B5}" type="datetimeFigureOut">
              <a:rPr lang="cs-CZ" smtClean="0"/>
              <a:t>14.10.2025</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2AF6F0-F1E0-463F-A81E-3359D5A5E567}" type="slidenum">
              <a:rPr lang="cs-CZ" smtClean="0"/>
              <a:t>‹#›</a:t>
            </a:fld>
            <a:endParaRPr lang="cs-CZ"/>
          </a:p>
        </p:txBody>
      </p:sp>
    </p:spTree>
    <p:extLst>
      <p:ext uri="{BB962C8B-B14F-4D97-AF65-F5344CB8AC3E}">
        <p14:creationId xmlns:p14="http://schemas.microsoft.com/office/powerpoint/2010/main" val="1709873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A32AF6F0-F1E0-463F-A81E-3359D5A5E567}" type="slidenum">
              <a:rPr lang="cs-CZ" smtClean="0"/>
              <a:t>15</a:t>
            </a:fld>
            <a:endParaRPr lang="cs-CZ"/>
          </a:p>
        </p:txBody>
      </p:sp>
    </p:spTree>
    <p:extLst>
      <p:ext uri="{BB962C8B-B14F-4D97-AF65-F5344CB8AC3E}">
        <p14:creationId xmlns:p14="http://schemas.microsoft.com/office/powerpoint/2010/main" val="37779323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FFFFF"/>
        </a:solidFill>
        <a:effectLst/>
      </p:bgPr>
    </p:bg>
    <p:spTree>
      <p:nvGrpSpPr>
        <p:cNvPr id="1" name=""/>
        <p:cNvGrpSpPr/>
        <p:nvPr/>
      </p:nvGrpSpPr>
      <p:grpSpPr>
        <a:xfrm>
          <a:off x="0" y="0"/>
          <a:ext cx="0" cy="0"/>
          <a:chOff x="0" y="0"/>
          <a:chExt cx="0" cy="0"/>
        </a:xfrm>
      </p:grpSpPr>
      <p:pic>
        <p:nvPicPr>
          <p:cNvPr id="24" name="Obrázek 23">
            <a:extLst>
              <a:ext uri="{FF2B5EF4-FFF2-40B4-BE49-F238E27FC236}">
                <a16:creationId xmlns:a16="http://schemas.microsoft.com/office/drawing/2014/main" id="{89D5DE36-0FAF-442D-BBB4-8B4C869BFF5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124"/>
            <a:ext cx="12192000" cy="6857356"/>
          </a:xfrm>
          <a:prstGeom prst="rect">
            <a:avLst/>
          </a:prstGeom>
        </p:spPr>
      </p:pic>
      <p:sp>
        <p:nvSpPr>
          <p:cNvPr id="2" name="Text Placeholder 11">
            <a:extLst>
              <a:ext uri="{FF2B5EF4-FFF2-40B4-BE49-F238E27FC236}">
                <a16:creationId xmlns:a16="http://schemas.microsoft.com/office/drawing/2014/main" id="{718FA289-9D57-4F2B-9419-FD0C3E7B865D}"/>
              </a:ext>
            </a:extLst>
          </p:cNvPr>
          <p:cNvSpPr txBox="1">
            <a:spLocks noGrp="1"/>
          </p:cNvSpPr>
          <p:nvPr>
            <p:ph type="body" idx="4294967295" hasCustomPrompt="1"/>
          </p:nvPr>
        </p:nvSpPr>
        <p:spPr>
          <a:xfrm>
            <a:off x="838198" y="1031808"/>
            <a:ext cx="6194369" cy="1332244"/>
          </a:xfrm>
        </p:spPr>
        <p:txBody>
          <a:bodyPr anchor="b">
            <a:normAutofit/>
          </a:bodyPr>
          <a:lstStyle>
            <a:lvl1pPr marL="0" indent="0" algn="l">
              <a:buNone/>
              <a:defRPr sz="5400" b="1" cap="all" baseline="0">
                <a:solidFill>
                  <a:srgbClr val="3C114A"/>
                </a:solidFill>
                <a:latin typeface="HelveticaNeueLT Com 95 Blk" panose="020B0904020202020204" pitchFamily="34" charset="0"/>
              </a:defRPr>
            </a:lvl1pPr>
          </a:lstStyle>
          <a:p>
            <a:pPr lvl="0"/>
            <a:r>
              <a:rPr lang="en-US" dirty="0"/>
              <a:t>Click to edit</a:t>
            </a:r>
          </a:p>
        </p:txBody>
      </p:sp>
      <p:sp>
        <p:nvSpPr>
          <p:cNvPr id="4" name="Subtitle 2">
            <a:extLst>
              <a:ext uri="{FF2B5EF4-FFF2-40B4-BE49-F238E27FC236}">
                <a16:creationId xmlns:a16="http://schemas.microsoft.com/office/drawing/2014/main" id="{D9614E69-1A17-48B1-BA84-2049B79905A7}"/>
              </a:ext>
            </a:extLst>
          </p:cNvPr>
          <p:cNvSpPr txBox="1">
            <a:spLocks noGrp="1"/>
          </p:cNvSpPr>
          <p:nvPr>
            <p:ph type="subTitle" idx="4294967295" hasCustomPrompt="1"/>
          </p:nvPr>
        </p:nvSpPr>
        <p:spPr>
          <a:xfrm>
            <a:off x="838198" y="2880047"/>
            <a:ext cx="6194369" cy="596902"/>
          </a:xfrm>
        </p:spPr>
        <p:txBody>
          <a:bodyPr anchor="b"/>
          <a:lstStyle>
            <a:lvl1pPr marL="0" indent="0" algn="l">
              <a:buNone/>
              <a:defRPr sz="2400">
                <a:solidFill>
                  <a:srgbClr val="15848A"/>
                </a:solidFill>
                <a:latin typeface="HelveticaNeueLT Com 65 Md" panose="020B0604020202020204" pitchFamily="34" charset="0"/>
              </a:defRPr>
            </a:lvl1pPr>
          </a:lstStyle>
          <a:p>
            <a:pPr lvl="0"/>
            <a:r>
              <a:rPr lang="en-US" dirty="0"/>
              <a:t>Click to edit Master subtitle style</a:t>
            </a:r>
            <a:endParaRPr lang="cs-CZ" dirty="0"/>
          </a:p>
        </p:txBody>
      </p:sp>
      <p:sp>
        <p:nvSpPr>
          <p:cNvPr id="5" name="Date Placeholder 3">
            <a:extLst>
              <a:ext uri="{FF2B5EF4-FFF2-40B4-BE49-F238E27FC236}">
                <a16:creationId xmlns:a16="http://schemas.microsoft.com/office/drawing/2014/main" id="{6B0B0C88-0A66-4831-81D3-541C64C5FA9E}"/>
              </a:ext>
            </a:extLst>
          </p:cNvPr>
          <p:cNvSpPr txBox="1">
            <a:spLocks noGrp="1"/>
          </p:cNvSpPr>
          <p:nvPr>
            <p:ph type="dt" sz="half" idx="7"/>
          </p:nvPr>
        </p:nvSpPr>
        <p:spPr/>
        <p:txBody>
          <a:bodyPr/>
          <a:lstStyle>
            <a:lvl1pPr>
              <a:defRPr/>
            </a:lvl1pPr>
          </a:lstStyle>
          <a:p>
            <a:pPr lvl="0"/>
            <a:fld id="{ECB3C51C-174E-450A-B1B3-14886F80EADC}" type="datetime1">
              <a:rPr lang="cs-CZ"/>
              <a:pPr lvl="0"/>
              <a:t>14.10.2025</a:t>
            </a:fld>
            <a:endParaRPr lang="cs-CZ"/>
          </a:p>
        </p:txBody>
      </p:sp>
      <p:sp>
        <p:nvSpPr>
          <p:cNvPr id="15" name="Zástupný symbol obrázku 14">
            <a:extLst>
              <a:ext uri="{FF2B5EF4-FFF2-40B4-BE49-F238E27FC236}">
                <a16:creationId xmlns:a16="http://schemas.microsoft.com/office/drawing/2014/main" id="{AE440238-ECE2-4A58-8FF1-0673B408ACBA}"/>
              </a:ext>
            </a:extLst>
          </p:cNvPr>
          <p:cNvSpPr>
            <a:spLocks noGrp="1"/>
          </p:cNvSpPr>
          <p:nvPr>
            <p:ph type="pic" sz="quarter" idx="10"/>
          </p:nvPr>
        </p:nvSpPr>
        <p:spPr>
          <a:xfrm>
            <a:off x="7674321" y="6350"/>
            <a:ext cx="2177703" cy="2178050"/>
          </a:xfrm>
        </p:spPr>
        <p:txBody>
          <a:bodyPr/>
          <a:lstStyle/>
          <a:p>
            <a:endParaRPr lang="cs-CZ"/>
          </a:p>
        </p:txBody>
      </p:sp>
      <p:sp>
        <p:nvSpPr>
          <p:cNvPr id="17" name="Zástupný symbol obrázku 14">
            <a:extLst>
              <a:ext uri="{FF2B5EF4-FFF2-40B4-BE49-F238E27FC236}">
                <a16:creationId xmlns:a16="http://schemas.microsoft.com/office/drawing/2014/main" id="{0126938C-6C68-4B0E-99E8-D222D3309600}"/>
              </a:ext>
            </a:extLst>
          </p:cNvPr>
          <p:cNvSpPr>
            <a:spLocks noGrp="1"/>
          </p:cNvSpPr>
          <p:nvPr>
            <p:ph type="pic" sz="quarter" idx="11"/>
          </p:nvPr>
        </p:nvSpPr>
        <p:spPr>
          <a:xfrm>
            <a:off x="10014296" y="6350"/>
            <a:ext cx="2177703" cy="2178050"/>
          </a:xfrm>
        </p:spPr>
        <p:txBody>
          <a:bodyPr/>
          <a:lstStyle/>
          <a:p>
            <a:endParaRPr lang="cs-CZ"/>
          </a:p>
        </p:txBody>
      </p:sp>
      <p:sp>
        <p:nvSpPr>
          <p:cNvPr id="18" name="Zástupný symbol obrázku 14">
            <a:extLst>
              <a:ext uri="{FF2B5EF4-FFF2-40B4-BE49-F238E27FC236}">
                <a16:creationId xmlns:a16="http://schemas.microsoft.com/office/drawing/2014/main" id="{6EDB7D89-3E26-45FB-883A-D0A39748EB45}"/>
              </a:ext>
            </a:extLst>
          </p:cNvPr>
          <p:cNvSpPr>
            <a:spLocks noGrp="1"/>
          </p:cNvSpPr>
          <p:nvPr>
            <p:ph type="pic" sz="quarter" idx="12"/>
          </p:nvPr>
        </p:nvSpPr>
        <p:spPr>
          <a:xfrm>
            <a:off x="7674321" y="2346164"/>
            <a:ext cx="2177703" cy="2178050"/>
          </a:xfrm>
        </p:spPr>
        <p:txBody>
          <a:bodyPr/>
          <a:lstStyle/>
          <a:p>
            <a:endParaRPr lang="cs-CZ"/>
          </a:p>
        </p:txBody>
      </p:sp>
      <p:sp>
        <p:nvSpPr>
          <p:cNvPr id="19" name="Zástupný symbol obrázku 14">
            <a:extLst>
              <a:ext uri="{FF2B5EF4-FFF2-40B4-BE49-F238E27FC236}">
                <a16:creationId xmlns:a16="http://schemas.microsoft.com/office/drawing/2014/main" id="{585C39CD-2626-4942-B833-8D307B04B73F}"/>
              </a:ext>
            </a:extLst>
          </p:cNvPr>
          <p:cNvSpPr>
            <a:spLocks noGrp="1"/>
          </p:cNvSpPr>
          <p:nvPr>
            <p:ph type="pic" sz="quarter" idx="13"/>
          </p:nvPr>
        </p:nvSpPr>
        <p:spPr>
          <a:xfrm>
            <a:off x="10014295" y="2346164"/>
            <a:ext cx="2177703" cy="2178050"/>
          </a:xfrm>
        </p:spPr>
        <p:txBody>
          <a:bodyPr/>
          <a:lstStyle/>
          <a:p>
            <a:endParaRPr lang="cs-CZ" dirty="0"/>
          </a:p>
        </p:txBody>
      </p:sp>
      <p:sp>
        <p:nvSpPr>
          <p:cNvPr id="20" name="Zástupný symbol obrázku 14">
            <a:extLst>
              <a:ext uri="{FF2B5EF4-FFF2-40B4-BE49-F238E27FC236}">
                <a16:creationId xmlns:a16="http://schemas.microsoft.com/office/drawing/2014/main" id="{DAF26973-57FB-4295-B3F0-FE4F758FAD17}"/>
              </a:ext>
            </a:extLst>
          </p:cNvPr>
          <p:cNvSpPr>
            <a:spLocks noGrp="1"/>
          </p:cNvSpPr>
          <p:nvPr>
            <p:ph type="pic" sz="quarter" idx="14"/>
          </p:nvPr>
        </p:nvSpPr>
        <p:spPr>
          <a:xfrm>
            <a:off x="7674321" y="4683125"/>
            <a:ext cx="2177703" cy="2178050"/>
          </a:xfrm>
        </p:spPr>
        <p:txBody>
          <a:bodyPr/>
          <a:lstStyle/>
          <a:p>
            <a:endParaRPr lang="cs-CZ" dirty="0"/>
          </a:p>
        </p:txBody>
      </p:sp>
      <p:sp>
        <p:nvSpPr>
          <p:cNvPr id="21" name="Zástupný symbol obrázku 14">
            <a:extLst>
              <a:ext uri="{FF2B5EF4-FFF2-40B4-BE49-F238E27FC236}">
                <a16:creationId xmlns:a16="http://schemas.microsoft.com/office/drawing/2014/main" id="{166E6E05-5EDF-47C7-AB0C-BC3334F3323B}"/>
              </a:ext>
            </a:extLst>
          </p:cNvPr>
          <p:cNvSpPr>
            <a:spLocks noGrp="1"/>
          </p:cNvSpPr>
          <p:nvPr>
            <p:ph type="pic" sz="quarter" idx="15"/>
          </p:nvPr>
        </p:nvSpPr>
        <p:spPr>
          <a:xfrm>
            <a:off x="10014294" y="4686300"/>
            <a:ext cx="2177703" cy="2178050"/>
          </a:xfrm>
        </p:spPr>
        <p:txBody>
          <a:bodyPr/>
          <a:lstStyle/>
          <a:p>
            <a:endParaRPr lang="cs-CZ" dirty="0"/>
          </a:p>
        </p:txBody>
      </p:sp>
      <p:pic>
        <p:nvPicPr>
          <p:cNvPr id="26" name="Obrázek 25">
            <a:extLst>
              <a:ext uri="{FF2B5EF4-FFF2-40B4-BE49-F238E27FC236}">
                <a16:creationId xmlns:a16="http://schemas.microsoft.com/office/drawing/2014/main" id="{758714FD-D153-441A-BF37-57E3EB7EC470}"/>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1160022" y="6174463"/>
            <a:ext cx="1031974" cy="683536"/>
          </a:xfrm>
          <a:prstGeom prst="rect">
            <a:avLst/>
          </a:prstGeom>
        </p:spPr>
      </p:pic>
    </p:spTree>
    <p:extLst>
      <p:ext uri="{BB962C8B-B14F-4D97-AF65-F5344CB8AC3E}">
        <p14:creationId xmlns:p14="http://schemas.microsoft.com/office/powerpoint/2010/main" val="4243717396"/>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Two Content">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7A4C6E58-BB41-4F4B-8BD4-BFDDE1C0CAB8}"/>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t="19154" b="20741"/>
          <a:stretch/>
        </p:blipFill>
        <p:spPr>
          <a:xfrm>
            <a:off x="1255222" y="2576945"/>
            <a:ext cx="3549534" cy="3300153"/>
          </a:xfrm>
          <a:prstGeom prst="rect">
            <a:avLst/>
          </a:prstGeom>
        </p:spPr>
      </p:pic>
      <p:pic>
        <p:nvPicPr>
          <p:cNvPr id="22" name="Obrázek 21">
            <a:extLst>
              <a:ext uri="{FF2B5EF4-FFF2-40B4-BE49-F238E27FC236}">
                <a16:creationId xmlns:a16="http://schemas.microsoft.com/office/drawing/2014/main" id="{906E673C-6564-4692-8A8F-1DB2863F612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510613" y="2080919"/>
            <a:ext cx="5062189" cy="4147896"/>
          </a:xfrm>
          <a:prstGeom prst="rect">
            <a:avLst/>
          </a:prstGeom>
        </p:spPr>
      </p:pic>
      <p:sp>
        <p:nvSpPr>
          <p:cNvPr id="25" name="Obdélník 24">
            <a:extLst>
              <a:ext uri="{FF2B5EF4-FFF2-40B4-BE49-F238E27FC236}">
                <a16:creationId xmlns:a16="http://schemas.microsoft.com/office/drawing/2014/main" id="{CBB59EB4-707B-467E-8964-7FC608CE02DA}"/>
              </a:ext>
            </a:extLst>
          </p:cNvPr>
          <p:cNvSpPr/>
          <p:nvPr userDrawn="1"/>
        </p:nvSpPr>
        <p:spPr>
          <a:xfrm>
            <a:off x="6096000" y="0"/>
            <a:ext cx="6096000" cy="6858000"/>
          </a:xfrm>
          <a:prstGeom prst="rect">
            <a:avLst/>
          </a:prstGeom>
          <a:solidFill>
            <a:srgbClr val="3C114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 name="Title 1">
            <a:extLst>
              <a:ext uri="{FF2B5EF4-FFF2-40B4-BE49-F238E27FC236}">
                <a16:creationId xmlns:a16="http://schemas.microsoft.com/office/drawing/2014/main" id="{D316107D-FBF8-4732-BD41-E294FB75BEA8}"/>
              </a:ext>
            </a:extLst>
          </p:cNvPr>
          <p:cNvSpPr txBox="1">
            <a:spLocks noGrp="1"/>
          </p:cNvSpPr>
          <p:nvPr>
            <p:ph type="title" hasCustomPrompt="1"/>
          </p:nvPr>
        </p:nvSpPr>
        <p:spPr>
          <a:xfrm>
            <a:off x="510613" y="418320"/>
            <a:ext cx="5062189" cy="1325559"/>
          </a:xfrm>
        </p:spPr>
        <p:txBody>
          <a:bodyPr anchorCtr="1">
            <a:normAutofit/>
          </a:bodyPr>
          <a:lstStyle>
            <a:lvl1pPr algn="ctr">
              <a:defRPr sz="3800" b="1" cap="all" baseline="0">
                <a:solidFill>
                  <a:srgbClr val="3C114A"/>
                </a:solidFill>
                <a:latin typeface="HelveticaNeueLT Com 95 Blk" panose="020B0904020202020204" pitchFamily="34" charset="0"/>
              </a:defRPr>
            </a:lvl1pPr>
          </a:lstStyle>
          <a:p>
            <a:pPr lvl="0"/>
            <a:r>
              <a:rPr lang="en-US" dirty="0"/>
              <a:t>Click to edit</a:t>
            </a:r>
            <a:endParaRPr lang="cs-CZ" dirty="0"/>
          </a:p>
        </p:txBody>
      </p:sp>
      <p:sp>
        <p:nvSpPr>
          <p:cNvPr id="27" name="Content Placeholder 2">
            <a:extLst>
              <a:ext uri="{FF2B5EF4-FFF2-40B4-BE49-F238E27FC236}">
                <a16:creationId xmlns:a16="http://schemas.microsoft.com/office/drawing/2014/main" id="{5A2B5003-DB64-40A9-BFB7-B783EAFDB6A6}"/>
              </a:ext>
            </a:extLst>
          </p:cNvPr>
          <p:cNvSpPr txBox="1">
            <a:spLocks noGrp="1"/>
          </p:cNvSpPr>
          <p:nvPr>
            <p:ph idx="1" hasCustomPrompt="1"/>
          </p:nvPr>
        </p:nvSpPr>
        <p:spPr>
          <a:xfrm>
            <a:off x="6629400" y="1051093"/>
            <a:ext cx="5029200" cy="1118529"/>
          </a:xfrm>
        </p:spPr>
        <p:txBody>
          <a:bodyPr>
            <a:normAutofit/>
          </a:bodyPr>
          <a:lstStyle>
            <a:lvl1pPr marL="0" indent="0">
              <a:buSzPts val="2799"/>
              <a:buFontTx/>
              <a:buNone/>
              <a:defRPr sz="2800">
                <a:solidFill>
                  <a:schemeClr val="bg1"/>
                </a:solidFill>
                <a:latin typeface="HelveticaNeueLT Com 65 Md" panose="020B0604020202020204" pitchFamily="34" charset="0"/>
              </a:defRPr>
            </a:lvl1pPr>
            <a:lvl2pPr marL="0" indent="0">
              <a:spcBef>
                <a:spcPts val="1200"/>
              </a:spcBef>
              <a:buSzPts val="2399"/>
              <a:buFontTx/>
              <a:buNone/>
              <a:defRPr sz="2000">
                <a:solidFill>
                  <a:schemeClr val="bg1"/>
                </a:solidFill>
                <a:latin typeface="Helvetica Neue"/>
              </a:defRPr>
            </a:lvl2pPr>
            <a:lvl3pPr marL="1257300" indent="-342900">
              <a:buSzPts val="1999"/>
              <a:buFontTx/>
              <a:buBlip>
                <a:blip r:embed="rId4"/>
              </a:buBlip>
              <a:defRPr>
                <a:solidFill>
                  <a:schemeClr val="bg1"/>
                </a:solidFill>
                <a:latin typeface="Helvetica Neue"/>
              </a:defRPr>
            </a:lvl3pPr>
            <a:lvl4pPr marL="1657350" indent="-285750">
              <a:buSzPts val="1800"/>
              <a:buFontTx/>
              <a:buBlip>
                <a:blip r:embed="rId4"/>
              </a:buBlip>
              <a:defRPr>
                <a:solidFill>
                  <a:schemeClr val="bg1"/>
                </a:solidFill>
                <a:latin typeface="Helvetica Neue"/>
              </a:defRPr>
            </a:lvl4pPr>
            <a:lvl5pPr marL="2114549" indent="-285750">
              <a:buSzPts val="1800"/>
              <a:buFontTx/>
              <a:buBlip>
                <a:blip r:embed="rId4"/>
              </a:buBlip>
              <a:defRPr>
                <a:solidFill>
                  <a:schemeClr val="bg1"/>
                </a:solidFill>
                <a:latin typeface="Helvetica Neue"/>
              </a:defRPr>
            </a:lvl5pPr>
          </a:lstStyle>
          <a:p>
            <a:pPr lvl="0"/>
            <a:r>
              <a:rPr lang="en-US" dirty="0"/>
              <a:t>Click to edit Master text styles</a:t>
            </a:r>
            <a:endParaRPr lang="cs-CZ" dirty="0"/>
          </a:p>
        </p:txBody>
      </p:sp>
      <p:sp>
        <p:nvSpPr>
          <p:cNvPr id="28" name="Zástupný obsah 8">
            <a:extLst>
              <a:ext uri="{FF2B5EF4-FFF2-40B4-BE49-F238E27FC236}">
                <a16:creationId xmlns:a16="http://schemas.microsoft.com/office/drawing/2014/main" id="{CB0FB20C-5F48-40C9-B286-BB677CE31048}"/>
              </a:ext>
            </a:extLst>
          </p:cNvPr>
          <p:cNvSpPr>
            <a:spLocks noGrp="1"/>
          </p:cNvSpPr>
          <p:nvPr>
            <p:ph sz="quarter" idx="10"/>
          </p:nvPr>
        </p:nvSpPr>
        <p:spPr>
          <a:xfrm>
            <a:off x="6629400" y="2169622"/>
            <a:ext cx="5029200" cy="3323128"/>
          </a:xfrm>
        </p:spPr>
        <p:txBody>
          <a:bodyPr/>
          <a:lstStyle>
            <a:lvl1pPr marL="0" indent="0">
              <a:buNone/>
              <a:defRPr sz="2000">
                <a:solidFill>
                  <a:schemeClr val="bg1"/>
                </a:solidFill>
                <a:latin typeface="Helvetica Neue"/>
              </a:defRPr>
            </a:lvl1pPr>
          </a:lstStyle>
          <a:p>
            <a:pPr lvl="0"/>
            <a:r>
              <a:rPr lang="cs-CZ" dirty="0"/>
              <a:t>Po kliknutí můžete upravovat styly textu v předloze.</a:t>
            </a:r>
          </a:p>
          <a:p>
            <a:pPr lvl="1"/>
            <a:endParaRPr lang="cs-CZ" dirty="0"/>
          </a:p>
        </p:txBody>
      </p:sp>
    </p:spTree>
    <p:extLst>
      <p:ext uri="{BB962C8B-B14F-4D97-AF65-F5344CB8AC3E}">
        <p14:creationId xmlns:p14="http://schemas.microsoft.com/office/powerpoint/2010/main" val="3793529734"/>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Two Content">
    <p:spTree>
      <p:nvGrpSpPr>
        <p:cNvPr id="1" name=""/>
        <p:cNvGrpSpPr/>
        <p:nvPr/>
      </p:nvGrpSpPr>
      <p:grpSpPr>
        <a:xfrm>
          <a:off x="0" y="0"/>
          <a:ext cx="0" cy="0"/>
          <a:chOff x="0" y="0"/>
          <a:chExt cx="0" cy="0"/>
        </a:xfrm>
      </p:grpSpPr>
      <p:pic>
        <p:nvPicPr>
          <p:cNvPr id="11" name="Obrázek 10" descr="Obsah obrázku exteriér, budova, vládní budova, kámen&#10;&#10;Popis byl vytvořen automaticky">
            <a:extLst>
              <a:ext uri="{FF2B5EF4-FFF2-40B4-BE49-F238E27FC236}">
                <a16:creationId xmlns:a16="http://schemas.microsoft.com/office/drawing/2014/main" id="{D433830B-E53E-4B51-8F3F-58310990280E}"/>
              </a:ext>
            </a:extLst>
          </p:cNvPr>
          <p:cNvPicPr>
            <a:picLocks noChangeAspect="1"/>
          </p:cNvPicPr>
          <p:nvPr userDrawn="1"/>
        </p:nvPicPr>
        <p:blipFill rotWithShape="1">
          <a:blip r:embed="rId2" cstate="hqprint">
            <a:alphaModFix/>
            <a:extLst>
              <a:ext uri="{28A0092B-C50C-407E-A947-70E740481C1C}">
                <a14:useLocalDpi xmlns:a14="http://schemas.microsoft.com/office/drawing/2010/main" val="0"/>
              </a:ext>
            </a:extLst>
          </a:blip>
          <a:srcRect l="257" t="21001" b="23139"/>
          <a:stretch/>
        </p:blipFill>
        <p:spPr>
          <a:xfrm>
            <a:off x="1238593" y="2552007"/>
            <a:ext cx="3607308" cy="3025833"/>
          </a:xfrm>
          <a:prstGeom prst="rect">
            <a:avLst/>
          </a:prstGeom>
        </p:spPr>
      </p:pic>
      <p:pic>
        <p:nvPicPr>
          <p:cNvPr id="22" name="Obrázek 21">
            <a:extLst>
              <a:ext uri="{FF2B5EF4-FFF2-40B4-BE49-F238E27FC236}">
                <a16:creationId xmlns:a16="http://schemas.microsoft.com/office/drawing/2014/main" id="{906E673C-6564-4692-8A8F-1DB2863F612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510613" y="2080919"/>
            <a:ext cx="5062189" cy="4147896"/>
          </a:xfrm>
          <a:prstGeom prst="rect">
            <a:avLst/>
          </a:prstGeom>
        </p:spPr>
      </p:pic>
      <p:sp>
        <p:nvSpPr>
          <p:cNvPr id="25" name="Obdélník 24">
            <a:extLst>
              <a:ext uri="{FF2B5EF4-FFF2-40B4-BE49-F238E27FC236}">
                <a16:creationId xmlns:a16="http://schemas.microsoft.com/office/drawing/2014/main" id="{CBB59EB4-707B-467E-8964-7FC608CE02DA}"/>
              </a:ext>
            </a:extLst>
          </p:cNvPr>
          <p:cNvSpPr/>
          <p:nvPr userDrawn="1"/>
        </p:nvSpPr>
        <p:spPr>
          <a:xfrm>
            <a:off x="6096000" y="0"/>
            <a:ext cx="6096000" cy="6858000"/>
          </a:xfrm>
          <a:prstGeom prst="rect">
            <a:avLst/>
          </a:prstGeom>
          <a:solidFill>
            <a:srgbClr val="1584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rgbClr val="15848A"/>
              </a:solidFill>
            </a:endParaRPr>
          </a:p>
        </p:txBody>
      </p:sp>
      <p:sp>
        <p:nvSpPr>
          <p:cNvPr id="6" name="Content Placeholder 2">
            <a:extLst>
              <a:ext uri="{FF2B5EF4-FFF2-40B4-BE49-F238E27FC236}">
                <a16:creationId xmlns:a16="http://schemas.microsoft.com/office/drawing/2014/main" id="{6AD81F28-1C17-445A-AAA0-ABE3BD5B1E46}"/>
              </a:ext>
            </a:extLst>
          </p:cNvPr>
          <p:cNvSpPr txBox="1">
            <a:spLocks noGrp="1"/>
          </p:cNvSpPr>
          <p:nvPr>
            <p:ph idx="1" hasCustomPrompt="1"/>
          </p:nvPr>
        </p:nvSpPr>
        <p:spPr>
          <a:xfrm>
            <a:off x="6629400" y="1051093"/>
            <a:ext cx="5029200" cy="1118529"/>
          </a:xfrm>
        </p:spPr>
        <p:txBody>
          <a:bodyPr>
            <a:normAutofit/>
          </a:bodyPr>
          <a:lstStyle>
            <a:lvl1pPr marL="0" indent="0">
              <a:buSzPts val="2799"/>
              <a:buFontTx/>
              <a:buNone/>
              <a:defRPr sz="2800">
                <a:solidFill>
                  <a:schemeClr val="bg1"/>
                </a:solidFill>
                <a:latin typeface="HelveticaNeueLT Com 65 Md" panose="020B0604020202020204" pitchFamily="34" charset="0"/>
              </a:defRPr>
            </a:lvl1pPr>
            <a:lvl2pPr marL="0" indent="0">
              <a:spcBef>
                <a:spcPts val="1200"/>
              </a:spcBef>
              <a:buSzPts val="2399"/>
              <a:buFontTx/>
              <a:buNone/>
              <a:defRPr sz="2000">
                <a:solidFill>
                  <a:schemeClr val="bg1"/>
                </a:solidFill>
                <a:latin typeface="Helvetica Neue"/>
              </a:defRPr>
            </a:lvl2pPr>
            <a:lvl3pPr marL="1257300" indent="-342900">
              <a:buSzPts val="1999"/>
              <a:buFontTx/>
              <a:buBlip>
                <a:blip r:embed="rId4"/>
              </a:buBlip>
              <a:defRPr>
                <a:solidFill>
                  <a:schemeClr val="bg1"/>
                </a:solidFill>
                <a:latin typeface="Helvetica Neue"/>
              </a:defRPr>
            </a:lvl3pPr>
            <a:lvl4pPr marL="1657350" indent="-285750">
              <a:buSzPts val="1800"/>
              <a:buFontTx/>
              <a:buBlip>
                <a:blip r:embed="rId4"/>
              </a:buBlip>
              <a:defRPr>
                <a:solidFill>
                  <a:schemeClr val="bg1"/>
                </a:solidFill>
                <a:latin typeface="Helvetica Neue"/>
              </a:defRPr>
            </a:lvl4pPr>
            <a:lvl5pPr marL="2114549" indent="-285750">
              <a:buSzPts val="1800"/>
              <a:buFontTx/>
              <a:buBlip>
                <a:blip r:embed="rId4"/>
              </a:buBlip>
              <a:defRPr>
                <a:solidFill>
                  <a:schemeClr val="bg1"/>
                </a:solidFill>
                <a:latin typeface="Helvetica Neue"/>
              </a:defRPr>
            </a:lvl5pPr>
          </a:lstStyle>
          <a:p>
            <a:pPr lvl="0"/>
            <a:r>
              <a:rPr lang="en-US" dirty="0"/>
              <a:t>Click to edit Master text styles</a:t>
            </a:r>
            <a:endParaRPr lang="cs-CZ" dirty="0"/>
          </a:p>
        </p:txBody>
      </p:sp>
      <p:sp>
        <p:nvSpPr>
          <p:cNvPr id="5" name="Title 1">
            <a:extLst>
              <a:ext uri="{FF2B5EF4-FFF2-40B4-BE49-F238E27FC236}">
                <a16:creationId xmlns:a16="http://schemas.microsoft.com/office/drawing/2014/main" id="{D316107D-FBF8-4732-BD41-E294FB75BEA8}"/>
              </a:ext>
            </a:extLst>
          </p:cNvPr>
          <p:cNvSpPr txBox="1">
            <a:spLocks noGrp="1"/>
          </p:cNvSpPr>
          <p:nvPr>
            <p:ph type="title" hasCustomPrompt="1"/>
          </p:nvPr>
        </p:nvSpPr>
        <p:spPr>
          <a:xfrm>
            <a:off x="510613" y="418320"/>
            <a:ext cx="5062189" cy="1325559"/>
          </a:xfrm>
        </p:spPr>
        <p:txBody>
          <a:bodyPr anchorCtr="1">
            <a:normAutofit/>
          </a:bodyPr>
          <a:lstStyle>
            <a:lvl1pPr algn="ctr">
              <a:defRPr sz="3800" b="1" cap="all" baseline="0">
                <a:solidFill>
                  <a:srgbClr val="15848A"/>
                </a:solidFill>
                <a:latin typeface="HelveticaNeueLT Com 95 Blk" panose="020B0904020202020204" pitchFamily="34" charset="0"/>
              </a:defRPr>
            </a:lvl1pPr>
          </a:lstStyle>
          <a:p>
            <a:pPr lvl="0"/>
            <a:r>
              <a:rPr lang="en-US" dirty="0"/>
              <a:t>Click to edit</a:t>
            </a:r>
            <a:endParaRPr lang="cs-CZ" dirty="0"/>
          </a:p>
        </p:txBody>
      </p:sp>
      <p:sp>
        <p:nvSpPr>
          <p:cNvPr id="9" name="Zástupný obsah 8">
            <a:extLst>
              <a:ext uri="{FF2B5EF4-FFF2-40B4-BE49-F238E27FC236}">
                <a16:creationId xmlns:a16="http://schemas.microsoft.com/office/drawing/2014/main" id="{092C210D-AF44-45A1-B76C-0F6434F27C77}"/>
              </a:ext>
            </a:extLst>
          </p:cNvPr>
          <p:cNvSpPr>
            <a:spLocks noGrp="1"/>
          </p:cNvSpPr>
          <p:nvPr>
            <p:ph sz="quarter" idx="10"/>
          </p:nvPr>
        </p:nvSpPr>
        <p:spPr>
          <a:xfrm>
            <a:off x="6629400" y="2169622"/>
            <a:ext cx="5029200" cy="3323128"/>
          </a:xfrm>
        </p:spPr>
        <p:txBody>
          <a:bodyPr/>
          <a:lstStyle>
            <a:lvl1pPr marL="0" indent="0">
              <a:buNone/>
              <a:defRPr sz="2000">
                <a:solidFill>
                  <a:schemeClr val="bg1"/>
                </a:solidFill>
                <a:latin typeface="Helvetica Neue"/>
              </a:defRPr>
            </a:lvl1pPr>
          </a:lstStyle>
          <a:p>
            <a:pPr lvl="0"/>
            <a:r>
              <a:rPr lang="cs-CZ" dirty="0"/>
              <a:t>Po kliknutí můžete upravovat styly textu v předloze.</a:t>
            </a:r>
          </a:p>
          <a:p>
            <a:pPr lvl="1"/>
            <a:endParaRPr lang="cs-CZ" dirty="0"/>
          </a:p>
        </p:txBody>
      </p:sp>
    </p:spTree>
    <p:extLst>
      <p:ext uri="{BB962C8B-B14F-4D97-AF65-F5344CB8AC3E}">
        <p14:creationId xmlns:p14="http://schemas.microsoft.com/office/powerpoint/2010/main" val="2947998391"/>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rgbClr val="FFFFFF"/>
        </a:solidFill>
        <a:effectLst/>
      </p:bgPr>
    </p:bg>
    <p:spTree>
      <p:nvGrpSpPr>
        <p:cNvPr id="1" name=""/>
        <p:cNvGrpSpPr/>
        <p:nvPr/>
      </p:nvGrpSpPr>
      <p:grpSpPr>
        <a:xfrm>
          <a:off x="0" y="0"/>
          <a:ext cx="0" cy="0"/>
          <a:chOff x="0" y="0"/>
          <a:chExt cx="0" cy="0"/>
        </a:xfrm>
      </p:grpSpPr>
      <p:sp>
        <p:nvSpPr>
          <p:cNvPr id="22" name="Obdélník 21">
            <a:extLst>
              <a:ext uri="{FF2B5EF4-FFF2-40B4-BE49-F238E27FC236}">
                <a16:creationId xmlns:a16="http://schemas.microsoft.com/office/drawing/2014/main" id="{BAB22352-327E-48AE-BB81-95B87C284FB5}"/>
              </a:ext>
            </a:extLst>
          </p:cNvPr>
          <p:cNvSpPr/>
          <p:nvPr userDrawn="1"/>
        </p:nvSpPr>
        <p:spPr>
          <a:xfrm>
            <a:off x="838197" y="3100644"/>
            <a:ext cx="3376350" cy="30890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1">
            <a:extLst>
              <a:ext uri="{FF2B5EF4-FFF2-40B4-BE49-F238E27FC236}">
                <a16:creationId xmlns:a16="http://schemas.microsoft.com/office/drawing/2014/main" id="{6A6F9395-2B5D-4F59-A7D3-3DF39F5FC0BD}"/>
              </a:ext>
            </a:extLst>
          </p:cNvPr>
          <p:cNvSpPr/>
          <p:nvPr userDrawn="1"/>
        </p:nvSpPr>
        <p:spPr>
          <a:xfrm>
            <a:off x="838197" y="1889283"/>
            <a:ext cx="3376350" cy="1070711"/>
          </a:xfrm>
          <a:prstGeom prst="rect">
            <a:avLst/>
          </a:prstGeom>
          <a:solidFill>
            <a:srgbClr val="1584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 name="Content Placeholder 3">
            <a:extLst>
              <a:ext uri="{FF2B5EF4-FFF2-40B4-BE49-F238E27FC236}">
                <a16:creationId xmlns:a16="http://schemas.microsoft.com/office/drawing/2014/main" id="{C1E18AFF-8C65-4057-8D3A-92A6A9F25D19}"/>
              </a:ext>
            </a:extLst>
          </p:cNvPr>
          <p:cNvSpPr txBox="1">
            <a:spLocks noGrp="1"/>
          </p:cNvSpPr>
          <p:nvPr>
            <p:ph idx="4294967295" hasCustomPrompt="1"/>
          </p:nvPr>
        </p:nvSpPr>
        <p:spPr>
          <a:xfrm>
            <a:off x="971891" y="3247402"/>
            <a:ext cx="3108961" cy="2803020"/>
          </a:xfrm>
        </p:spPr>
        <p:txBody>
          <a:bodyPr anchor="ctr">
            <a:normAutofit/>
          </a:bodyPr>
          <a:lstStyle>
            <a:lvl1pPr marL="0" indent="0" algn="ctr">
              <a:buSzPts val="2799"/>
              <a:buNone/>
              <a:defRPr sz="1800">
                <a:solidFill>
                  <a:schemeClr val="accent3">
                    <a:lumMod val="50000"/>
                  </a:schemeClr>
                </a:solidFill>
                <a:latin typeface="Helvetica Neue"/>
              </a:defRPr>
            </a:lvl1pPr>
            <a:lvl2pPr marL="800100" indent="-342900">
              <a:buSzPts val="2399"/>
              <a:buBlip>
                <a:blip r:embed="rId2"/>
              </a:buBlip>
              <a:defRPr>
                <a:solidFill>
                  <a:srgbClr val="653D7A"/>
                </a:solidFill>
                <a:latin typeface="Helvetica Neue"/>
              </a:defRPr>
            </a:lvl2pPr>
            <a:lvl3pPr marL="1257300" indent="-342900">
              <a:buSzPts val="1999"/>
              <a:buBlip>
                <a:blip r:embed="rId2"/>
              </a:buBlip>
              <a:defRPr>
                <a:solidFill>
                  <a:srgbClr val="653D7A"/>
                </a:solidFill>
                <a:latin typeface="Helvetica Neue"/>
              </a:defRPr>
            </a:lvl3pPr>
            <a:lvl4pPr marL="1657350" indent="-285750">
              <a:buSzPts val="1800"/>
              <a:buBlip>
                <a:blip r:embed="rId2"/>
              </a:buBlip>
              <a:defRPr>
                <a:solidFill>
                  <a:srgbClr val="653D7A"/>
                </a:solidFill>
                <a:latin typeface="Helvetica Neue"/>
              </a:defRPr>
            </a:lvl4pPr>
            <a:lvl5pPr marL="2114549" indent="-285750">
              <a:buSzPts val="1800"/>
              <a:buBlip>
                <a:blip r:embed="rId2"/>
              </a:buBlip>
              <a:defRPr>
                <a:solidFill>
                  <a:srgbClr val="653D7A"/>
                </a:solidFill>
                <a:latin typeface="Helvetica Neue"/>
              </a:defRPr>
            </a:lvl5pPr>
          </a:lstStyle>
          <a:p>
            <a:pPr lvl="0"/>
            <a:r>
              <a:rPr lang="en-US" dirty="0"/>
              <a:t>Click to edit Master text styles</a:t>
            </a:r>
          </a:p>
        </p:txBody>
      </p:sp>
      <p:sp>
        <p:nvSpPr>
          <p:cNvPr id="9" name="Title 1">
            <a:extLst>
              <a:ext uri="{FF2B5EF4-FFF2-40B4-BE49-F238E27FC236}">
                <a16:creationId xmlns:a16="http://schemas.microsoft.com/office/drawing/2014/main" id="{9EC901F3-61A7-4C57-990C-6A54D0345A6E}"/>
              </a:ext>
            </a:extLst>
          </p:cNvPr>
          <p:cNvSpPr txBox="1">
            <a:spLocks noGrp="1"/>
          </p:cNvSpPr>
          <p:nvPr>
            <p:ph type="title" hasCustomPrompt="1"/>
          </p:nvPr>
        </p:nvSpPr>
        <p:spPr>
          <a:xfrm>
            <a:off x="838203" y="423075"/>
            <a:ext cx="10515600" cy="613246"/>
          </a:xfrm>
        </p:spPr>
        <p:txBody>
          <a:bodyPr anchor="b" anchorCtr="1">
            <a:noAutofit/>
          </a:bodyPr>
          <a:lstStyle>
            <a:lvl1pPr algn="ctr">
              <a:defRPr sz="3600" b="1" cap="all" baseline="0">
                <a:solidFill>
                  <a:srgbClr val="15848A"/>
                </a:solidFill>
                <a:latin typeface="HelveticaNeueLT Com 95 Blk" panose="020B0904020202020204" pitchFamily="34" charset="0"/>
              </a:defRPr>
            </a:lvl1pPr>
          </a:lstStyle>
          <a:p>
            <a:pPr lvl="0"/>
            <a:r>
              <a:rPr lang="en-US" dirty="0"/>
              <a:t>Click to edit Master title style</a:t>
            </a:r>
            <a:endParaRPr lang="cs-CZ" dirty="0"/>
          </a:p>
        </p:txBody>
      </p:sp>
      <p:sp>
        <p:nvSpPr>
          <p:cNvPr id="13" name="Obdélník 12">
            <a:extLst>
              <a:ext uri="{FF2B5EF4-FFF2-40B4-BE49-F238E27FC236}">
                <a16:creationId xmlns:a16="http://schemas.microsoft.com/office/drawing/2014/main" id="{8F44DDA5-2916-4752-9E4E-D21E1F21FE05}"/>
              </a:ext>
            </a:extLst>
          </p:cNvPr>
          <p:cNvSpPr/>
          <p:nvPr userDrawn="1"/>
        </p:nvSpPr>
        <p:spPr>
          <a:xfrm>
            <a:off x="4389187" y="1889283"/>
            <a:ext cx="3376350" cy="1070711"/>
          </a:xfrm>
          <a:prstGeom prst="rect">
            <a:avLst/>
          </a:prstGeom>
          <a:solidFill>
            <a:srgbClr val="1584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4" name="Obdélník 13">
            <a:extLst>
              <a:ext uri="{FF2B5EF4-FFF2-40B4-BE49-F238E27FC236}">
                <a16:creationId xmlns:a16="http://schemas.microsoft.com/office/drawing/2014/main" id="{DDE76672-3C25-47CF-B754-5FD26E30E37C}"/>
              </a:ext>
            </a:extLst>
          </p:cNvPr>
          <p:cNvSpPr/>
          <p:nvPr userDrawn="1"/>
        </p:nvSpPr>
        <p:spPr>
          <a:xfrm>
            <a:off x="7977447" y="1897265"/>
            <a:ext cx="3376350" cy="1062729"/>
          </a:xfrm>
          <a:prstGeom prst="rect">
            <a:avLst/>
          </a:prstGeom>
          <a:solidFill>
            <a:srgbClr val="1584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 name="Text Placeholder 2">
            <a:extLst>
              <a:ext uri="{FF2B5EF4-FFF2-40B4-BE49-F238E27FC236}">
                <a16:creationId xmlns:a16="http://schemas.microsoft.com/office/drawing/2014/main" id="{096D6131-7596-4B24-B2CD-5E7FFE824288}"/>
              </a:ext>
            </a:extLst>
          </p:cNvPr>
          <p:cNvSpPr txBox="1">
            <a:spLocks noGrp="1"/>
          </p:cNvSpPr>
          <p:nvPr>
            <p:ph type="body" idx="4294967295" hasCustomPrompt="1"/>
          </p:nvPr>
        </p:nvSpPr>
        <p:spPr>
          <a:xfrm>
            <a:off x="971891" y="2021924"/>
            <a:ext cx="3108961" cy="805428"/>
          </a:xfrm>
        </p:spPr>
        <p:txBody>
          <a:bodyPr anchor="ctr" anchorCtr="1">
            <a:noAutofit/>
          </a:bodyPr>
          <a:lstStyle>
            <a:lvl1pPr marL="0" indent="0" algn="ctr">
              <a:buNone/>
              <a:defRPr sz="2200" b="1">
                <a:solidFill>
                  <a:schemeClr val="bg1">
                    <a:lumMod val="95000"/>
                  </a:schemeClr>
                </a:solidFill>
                <a:latin typeface="HelveticaNeueLT Com 65 Md" panose="020B0604020202020204" pitchFamily="34" charset="0"/>
              </a:defRPr>
            </a:lvl1pPr>
          </a:lstStyle>
          <a:p>
            <a:pPr lvl="0"/>
            <a:r>
              <a:rPr lang="en-US" dirty="0"/>
              <a:t>Click to edit Master text styles</a:t>
            </a:r>
          </a:p>
        </p:txBody>
      </p:sp>
      <p:sp>
        <p:nvSpPr>
          <p:cNvPr id="20" name="Text Placeholder 2">
            <a:extLst>
              <a:ext uri="{FF2B5EF4-FFF2-40B4-BE49-F238E27FC236}">
                <a16:creationId xmlns:a16="http://schemas.microsoft.com/office/drawing/2014/main" id="{283B1457-937E-4AA0-9C75-6CF2F5BFE223}"/>
              </a:ext>
            </a:extLst>
          </p:cNvPr>
          <p:cNvSpPr txBox="1">
            <a:spLocks noGrp="1"/>
          </p:cNvSpPr>
          <p:nvPr>
            <p:ph type="body" idx="4294967295" hasCustomPrompt="1"/>
          </p:nvPr>
        </p:nvSpPr>
        <p:spPr>
          <a:xfrm>
            <a:off x="4522881" y="2021924"/>
            <a:ext cx="3108961" cy="805428"/>
          </a:xfrm>
        </p:spPr>
        <p:txBody>
          <a:bodyPr anchor="ctr" anchorCtr="1">
            <a:noAutofit/>
          </a:bodyPr>
          <a:lstStyle>
            <a:lvl1pPr marL="0" indent="0" algn="ctr">
              <a:buNone/>
              <a:defRPr sz="2200" b="1">
                <a:solidFill>
                  <a:schemeClr val="bg1">
                    <a:lumMod val="95000"/>
                  </a:schemeClr>
                </a:solidFill>
                <a:latin typeface="HelveticaNeueLT Com 65 Md" panose="020B0604020202020204" pitchFamily="34" charset="0"/>
              </a:defRPr>
            </a:lvl1pPr>
          </a:lstStyle>
          <a:p>
            <a:pPr lvl="0"/>
            <a:r>
              <a:rPr lang="en-US" dirty="0"/>
              <a:t>Click to edit Master text styles</a:t>
            </a:r>
          </a:p>
        </p:txBody>
      </p:sp>
      <p:sp>
        <p:nvSpPr>
          <p:cNvPr id="21" name="Text Placeholder 2">
            <a:extLst>
              <a:ext uri="{FF2B5EF4-FFF2-40B4-BE49-F238E27FC236}">
                <a16:creationId xmlns:a16="http://schemas.microsoft.com/office/drawing/2014/main" id="{20DACC7C-A5D3-4CAB-9119-F46181EB2CB3}"/>
              </a:ext>
            </a:extLst>
          </p:cNvPr>
          <p:cNvSpPr txBox="1">
            <a:spLocks noGrp="1"/>
          </p:cNvSpPr>
          <p:nvPr>
            <p:ph type="body" idx="4294967295" hasCustomPrompt="1"/>
          </p:nvPr>
        </p:nvSpPr>
        <p:spPr>
          <a:xfrm>
            <a:off x="8110340" y="2021924"/>
            <a:ext cx="3108961" cy="805428"/>
          </a:xfrm>
        </p:spPr>
        <p:txBody>
          <a:bodyPr anchor="ctr" anchorCtr="1">
            <a:noAutofit/>
          </a:bodyPr>
          <a:lstStyle>
            <a:lvl1pPr marL="0" indent="0" algn="ctr">
              <a:buNone/>
              <a:defRPr sz="2200" b="1">
                <a:solidFill>
                  <a:schemeClr val="bg1">
                    <a:lumMod val="95000"/>
                  </a:schemeClr>
                </a:solidFill>
                <a:latin typeface="HelveticaNeueLT Com 65 Md" panose="020B0604020202020204" pitchFamily="34" charset="0"/>
              </a:defRPr>
            </a:lvl1pPr>
          </a:lstStyle>
          <a:p>
            <a:pPr lvl="0"/>
            <a:r>
              <a:rPr lang="en-US" dirty="0"/>
              <a:t>Click to edit Master text styles</a:t>
            </a:r>
          </a:p>
        </p:txBody>
      </p:sp>
      <p:sp>
        <p:nvSpPr>
          <p:cNvPr id="23" name="Obdélník 22">
            <a:extLst>
              <a:ext uri="{FF2B5EF4-FFF2-40B4-BE49-F238E27FC236}">
                <a16:creationId xmlns:a16="http://schemas.microsoft.com/office/drawing/2014/main" id="{4F3150AF-67BB-41BA-9AB3-C527DA4B574A}"/>
              </a:ext>
            </a:extLst>
          </p:cNvPr>
          <p:cNvSpPr/>
          <p:nvPr userDrawn="1"/>
        </p:nvSpPr>
        <p:spPr>
          <a:xfrm>
            <a:off x="4389187" y="3100644"/>
            <a:ext cx="3376350" cy="30890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4" name="Content Placeholder 3">
            <a:extLst>
              <a:ext uri="{FF2B5EF4-FFF2-40B4-BE49-F238E27FC236}">
                <a16:creationId xmlns:a16="http://schemas.microsoft.com/office/drawing/2014/main" id="{24CEF4F1-E66D-42C5-BBBD-A93B3C6FFE57}"/>
              </a:ext>
            </a:extLst>
          </p:cNvPr>
          <p:cNvSpPr txBox="1">
            <a:spLocks noGrp="1"/>
          </p:cNvSpPr>
          <p:nvPr>
            <p:ph idx="4294967295" hasCustomPrompt="1"/>
          </p:nvPr>
        </p:nvSpPr>
        <p:spPr>
          <a:xfrm>
            <a:off x="4522881" y="3247402"/>
            <a:ext cx="3108961" cy="2803020"/>
          </a:xfrm>
        </p:spPr>
        <p:txBody>
          <a:bodyPr anchor="ctr">
            <a:normAutofit/>
          </a:bodyPr>
          <a:lstStyle>
            <a:lvl1pPr marL="0" indent="0" algn="ctr">
              <a:buSzPts val="2799"/>
              <a:buNone/>
              <a:defRPr sz="1800">
                <a:solidFill>
                  <a:schemeClr val="accent3">
                    <a:lumMod val="50000"/>
                  </a:schemeClr>
                </a:solidFill>
                <a:latin typeface="Helvetica Neue"/>
              </a:defRPr>
            </a:lvl1pPr>
            <a:lvl2pPr marL="800100" indent="-342900">
              <a:buSzPts val="2399"/>
              <a:buBlip>
                <a:blip r:embed="rId2"/>
              </a:buBlip>
              <a:defRPr>
                <a:solidFill>
                  <a:srgbClr val="653D7A"/>
                </a:solidFill>
                <a:latin typeface="Helvetica Neue"/>
              </a:defRPr>
            </a:lvl2pPr>
            <a:lvl3pPr marL="1257300" indent="-342900">
              <a:buSzPts val="1999"/>
              <a:buBlip>
                <a:blip r:embed="rId2"/>
              </a:buBlip>
              <a:defRPr>
                <a:solidFill>
                  <a:srgbClr val="653D7A"/>
                </a:solidFill>
                <a:latin typeface="Helvetica Neue"/>
              </a:defRPr>
            </a:lvl3pPr>
            <a:lvl4pPr marL="1657350" indent="-285750">
              <a:buSzPts val="1800"/>
              <a:buBlip>
                <a:blip r:embed="rId2"/>
              </a:buBlip>
              <a:defRPr>
                <a:solidFill>
                  <a:srgbClr val="653D7A"/>
                </a:solidFill>
                <a:latin typeface="Helvetica Neue"/>
              </a:defRPr>
            </a:lvl4pPr>
            <a:lvl5pPr marL="2114549" indent="-285750">
              <a:buSzPts val="1800"/>
              <a:buBlip>
                <a:blip r:embed="rId2"/>
              </a:buBlip>
              <a:defRPr>
                <a:solidFill>
                  <a:srgbClr val="653D7A"/>
                </a:solidFill>
                <a:latin typeface="Helvetica Neue"/>
              </a:defRPr>
            </a:lvl5pPr>
          </a:lstStyle>
          <a:p>
            <a:pPr lvl="0"/>
            <a:r>
              <a:rPr lang="en-US" dirty="0"/>
              <a:t>Click to edit Master text styles</a:t>
            </a:r>
          </a:p>
        </p:txBody>
      </p:sp>
      <p:sp>
        <p:nvSpPr>
          <p:cNvPr id="25" name="Obdélník 24">
            <a:extLst>
              <a:ext uri="{FF2B5EF4-FFF2-40B4-BE49-F238E27FC236}">
                <a16:creationId xmlns:a16="http://schemas.microsoft.com/office/drawing/2014/main" id="{020E5492-F8B0-4C99-82A9-C16A9CCBC8F6}"/>
              </a:ext>
            </a:extLst>
          </p:cNvPr>
          <p:cNvSpPr/>
          <p:nvPr userDrawn="1"/>
        </p:nvSpPr>
        <p:spPr>
          <a:xfrm>
            <a:off x="7940177" y="3108626"/>
            <a:ext cx="3376350" cy="30890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6" name="Content Placeholder 3">
            <a:extLst>
              <a:ext uri="{FF2B5EF4-FFF2-40B4-BE49-F238E27FC236}">
                <a16:creationId xmlns:a16="http://schemas.microsoft.com/office/drawing/2014/main" id="{306FC3E9-560E-4233-A37C-EE95A2C5EB2E}"/>
              </a:ext>
            </a:extLst>
          </p:cNvPr>
          <p:cNvSpPr txBox="1">
            <a:spLocks noGrp="1"/>
          </p:cNvSpPr>
          <p:nvPr>
            <p:ph idx="4294967295" hasCustomPrompt="1"/>
          </p:nvPr>
        </p:nvSpPr>
        <p:spPr>
          <a:xfrm>
            <a:off x="8073871" y="3247402"/>
            <a:ext cx="3108961" cy="2803020"/>
          </a:xfrm>
        </p:spPr>
        <p:txBody>
          <a:bodyPr anchor="ctr">
            <a:normAutofit/>
          </a:bodyPr>
          <a:lstStyle>
            <a:lvl1pPr marL="0" indent="0" algn="ctr">
              <a:buSzPts val="2799"/>
              <a:buNone/>
              <a:defRPr sz="1800">
                <a:solidFill>
                  <a:schemeClr val="accent3">
                    <a:lumMod val="50000"/>
                  </a:schemeClr>
                </a:solidFill>
                <a:latin typeface="Helvetica Neue"/>
              </a:defRPr>
            </a:lvl1pPr>
            <a:lvl2pPr marL="800100" indent="-342900">
              <a:buSzPts val="2399"/>
              <a:buBlip>
                <a:blip r:embed="rId2"/>
              </a:buBlip>
              <a:defRPr>
                <a:solidFill>
                  <a:srgbClr val="653D7A"/>
                </a:solidFill>
                <a:latin typeface="Helvetica Neue"/>
              </a:defRPr>
            </a:lvl2pPr>
            <a:lvl3pPr marL="1257300" indent="-342900">
              <a:buSzPts val="1999"/>
              <a:buBlip>
                <a:blip r:embed="rId2"/>
              </a:buBlip>
              <a:defRPr>
                <a:solidFill>
                  <a:srgbClr val="653D7A"/>
                </a:solidFill>
                <a:latin typeface="Helvetica Neue"/>
              </a:defRPr>
            </a:lvl3pPr>
            <a:lvl4pPr marL="1657350" indent="-285750">
              <a:buSzPts val="1800"/>
              <a:buBlip>
                <a:blip r:embed="rId2"/>
              </a:buBlip>
              <a:defRPr>
                <a:solidFill>
                  <a:srgbClr val="653D7A"/>
                </a:solidFill>
                <a:latin typeface="Helvetica Neue"/>
              </a:defRPr>
            </a:lvl4pPr>
            <a:lvl5pPr marL="2114549" indent="-285750">
              <a:buSzPts val="1800"/>
              <a:buBlip>
                <a:blip r:embed="rId2"/>
              </a:buBlip>
              <a:defRPr>
                <a:solidFill>
                  <a:srgbClr val="653D7A"/>
                </a:solidFill>
                <a:latin typeface="Helvetica Neue"/>
              </a:defRPr>
            </a:lvl5pPr>
          </a:lstStyle>
          <a:p>
            <a:pPr lvl="0"/>
            <a:r>
              <a:rPr lang="en-US" dirty="0"/>
              <a:t>Click to edit Master text styles</a:t>
            </a:r>
          </a:p>
        </p:txBody>
      </p:sp>
      <p:sp>
        <p:nvSpPr>
          <p:cNvPr id="29" name="Content Placeholder 3">
            <a:extLst>
              <a:ext uri="{FF2B5EF4-FFF2-40B4-BE49-F238E27FC236}">
                <a16:creationId xmlns:a16="http://schemas.microsoft.com/office/drawing/2014/main" id="{934D40E3-1B3A-4D2F-81B3-146962BCA1BA}"/>
              </a:ext>
            </a:extLst>
          </p:cNvPr>
          <p:cNvSpPr txBox="1">
            <a:spLocks noGrp="1"/>
          </p:cNvSpPr>
          <p:nvPr>
            <p:ph idx="4294967295" hasCustomPrompt="1"/>
          </p:nvPr>
        </p:nvSpPr>
        <p:spPr>
          <a:xfrm>
            <a:off x="838197" y="1176971"/>
            <a:ext cx="10515600" cy="570797"/>
          </a:xfrm>
        </p:spPr>
        <p:txBody>
          <a:bodyPr anchor="ctr">
            <a:normAutofit/>
          </a:bodyPr>
          <a:lstStyle>
            <a:lvl1pPr marL="0" indent="0" algn="ctr">
              <a:buSzPts val="2799"/>
              <a:buNone/>
              <a:defRPr sz="1800">
                <a:solidFill>
                  <a:schemeClr val="accent3">
                    <a:lumMod val="60000"/>
                    <a:lumOff val="40000"/>
                  </a:schemeClr>
                </a:solidFill>
                <a:latin typeface="Helvetica Neue"/>
              </a:defRPr>
            </a:lvl1pPr>
            <a:lvl2pPr marL="800100" indent="-342900">
              <a:buSzPts val="2399"/>
              <a:buBlip>
                <a:blip r:embed="rId2"/>
              </a:buBlip>
              <a:defRPr>
                <a:solidFill>
                  <a:srgbClr val="653D7A"/>
                </a:solidFill>
                <a:latin typeface="Helvetica Neue"/>
              </a:defRPr>
            </a:lvl2pPr>
            <a:lvl3pPr marL="1257300" indent="-342900">
              <a:buSzPts val="1999"/>
              <a:buBlip>
                <a:blip r:embed="rId2"/>
              </a:buBlip>
              <a:defRPr>
                <a:solidFill>
                  <a:srgbClr val="653D7A"/>
                </a:solidFill>
                <a:latin typeface="Helvetica Neue"/>
              </a:defRPr>
            </a:lvl3pPr>
            <a:lvl4pPr marL="1657350" indent="-285750">
              <a:buSzPts val="1800"/>
              <a:buBlip>
                <a:blip r:embed="rId2"/>
              </a:buBlip>
              <a:defRPr>
                <a:solidFill>
                  <a:srgbClr val="653D7A"/>
                </a:solidFill>
                <a:latin typeface="Helvetica Neue"/>
              </a:defRPr>
            </a:lvl4pPr>
            <a:lvl5pPr marL="2114549" indent="-285750">
              <a:buSzPts val="1800"/>
              <a:buBlip>
                <a:blip r:embed="rId2"/>
              </a:buBlip>
              <a:defRPr>
                <a:solidFill>
                  <a:srgbClr val="653D7A"/>
                </a:solidFill>
                <a:latin typeface="Helvetica Neue"/>
              </a:defRPr>
            </a:lvl5pPr>
          </a:lstStyle>
          <a:p>
            <a:pPr lvl="0"/>
            <a:r>
              <a:rPr lang="en-US" dirty="0"/>
              <a:t>Click to edit Master text styles</a:t>
            </a:r>
          </a:p>
        </p:txBody>
      </p:sp>
    </p:spTree>
    <p:extLst>
      <p:ext uri="{BB962C8B-B14F-4D97-AF65-F5344CB8AC3E}">
        <p14:creationId xmlns:p14="http://schemas.microsoft.com/office/powerpoint/2010/main" val="346569544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Obdélník 5">
            <a:extLst>
              <a:ext uri="{FF2B5EF4-FFF2-40B4-BE49-F238E27FC236}">
                <a16:creationId xmlns:a16="http://schemas.microsoft.com/office/drawing/2014/main" id="{244A293A-4936-45FD-8079-4A918BF01B1F}"/>
              </a:ext>
            </a:extLst>
          </p:cNvPr>
          <p:cNvSpPr/>
          <p:nvPr userDrawn="1"/>
        </p:nvSpPr>
        <p:spPr>
          <a:xfrm>
            <a:off x="838200" y="500597"/>
            <a:ext cx="10515600" cy="13255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Obrázek 3">
            <a:extLst>
              <a:ext uri="{FF2B5EF4-FFF2-40B4-BE49-F238E27FC236}">
                <a16:creationId xmlns:a16="http://schemas.microsoft.com/office/drawing/2014/main" id="{9353729B-DF7A-4F14-BB0E-9C92687E429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268294"/>
            <a:ext cx="12192000" cy="322648"/>
          </a:xfrm>
          <a:prstGeom prst="rect">
            <a:avLst/>
          </a:prstGeom>
        </p:spPr>
      </p:pic>
      <p:sp>
        <p:nvSpPr>
          <p:cNvPr id="2" name="Title 1">
            <a:extLst>
              <a:ext uri="{FF2B5EF4-FFF2-40B4-BE49-F238E27FC236}">
                <a16:creationId xmlns:a16="http://schemas.microsoft.com/office/drawing/2014/main" id="{582D2F0F-3280-440E-B57A-099E380CE40E}"/>
              </a:ext>
            </a:extLst>
          </p:cNvPr>
          <p:cNvSpPr txBox="1">
            <a:spLocks noGrp="1"/>
          </p:cNvSpPr>
          <p:nvPr>
            <p:ph type="title"/>
          </p:nvPr>
        </p:nvSpPr>
        <p:spPr>
          <a:xfrm>
            <a:off x="1008667" y="500597"/>
            <a:ext cx="10133815" cy="1325559"/>
          </a:xfrm>
        </p:spPr>
        <p:txBody>
          <a:bodyPr anchorCtr="1">
            <a:normAutofit/>
          </a:bodyPr>
          <a:lstStyle>
            <a:lvl1pPr algn="ctr">
              <a:defRPr sz="3800" b="1" cap="all" baseline="0">
                <a:solidFill>
                  <a:srgbClr val="3C114A"/>
                </a:solidFill>
                <a:latin typeface="HelveticaNeueLT Com 95 Blk" panose="020B0904020202020204" pitchFamily="34" charset="0"/>
              </a:defRPr>
            </a:lvl1pPr>
          </a:lstStyle>
          <a:p>
            <a:pPr lvl="0"/>
            <a:r>
              <a:rPr lang="en-US" dirty="0"/>
              <a:t>Click to edit Master title style</a:t>
            </a:r>
            <a:endParaRPr lang="cs-CZ" dirty="0"/>
          </a:p>
        </p:txBody>
      </p:sp>
    </p:spTree>
    <p:extLst>
      <p:ext uri="{BB962C8B-B14F-4D97-AF65-F5344CB8AC3E}">
        <p14:creationId xmlns:p14="http://schemas.microsoft.com/office/powerpoint/2010/main" val="2805106656"/>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6D7020BB-F5F4-4DEC-B866-1683DB78B7CB}"/>
              </a:ext>
            </a:extLst>
          </p:cNvPr>
          <p:cNvSpPr/>
          <p:nvPr/>
        </p:nvSpPr>
        <p:spPr>
          <a:xfrm>
            <a:off x="812801" y="0"/>
            <a:ext cx="10363196" cy="6858000"/>
          </a:xfrm>
          <a:prstGeom prst="rect">
            <a:avLst/>
          </a:prstGeom>
          <a:blipFill>
            <a:blip r:embed="rId2">
              <a:alphaModFix amt="4000"/>
            </a:blip>
            <a:stretch>
              <a:fillRect/>
            </a:stretch>
          </a:blip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cs-CZ" sz="1800" b="0" i="0" u="none" strike="noStrike" kern="1200" cap="none" spc="0" baseline="0">
              <a:solidFill>
                <a:srgbClr val="FFFFFF"/>
              </a:solidFill>
              <a:uFillTx/>
              <a:latin typeface="Helvetica Neue"/>
              <a:ea typeface=""/>
              <a:cs typeface=""/>
            </a:endParaRPr>
          </a:p>
        </p:txBody>
      </p:sp>
      <p:sp>
        <p:nvSpPr>
          <p:cNvPr id="11" name="Zástupný symbol obrázku 7">
            <a:extLst>
              <a:ext uri="{FF2B5EF4-FFF2-40B4-BE49-F238E27FC236}">
                <a16:creationId xmlns:a16="http://schemas.microsoft.com/office/drawing/2014/main" id="{79F53DFF-08C5-4121-BF7A-B5F7375DE7FE}"/>
              </a:ext>
            </a:extLst>
          </p:cNvPr>
          <p:cNvSpPr>
            <a:spLocks noGrp="1"/>
          </p:cNvSpPr>
          <p:nvPr>
            <p:ph type="pic" sz="quarter" idx="11"/>
          </p:nvPr>
        </p:nvSpPr>
        <p:spPr>
          <a:xfrm>
            <a:off x="4404213" y="835621"/>
            <a:ext cx="3378230" cy="2492042"/>
          </a:xfrm>
        </p:spPr>
        <p:txBody>
          <a:bodyPr/>
          <a:lstStyle/>
          <a:p>
            <a:endParaRPr lang="cs-CZ"/>
          </a:p>
        </p:txBody>
      </p:sp>
      <p:sp>
        <p:nvSpPr>
          <p:cNvPr id="17" name="Zástupný symbol obrázku 7">
            <a:extLst>
              <a:ext uri="{FF2B5EF4-FFF2-40B4-BE49-F238E27FC236}">
                <a16:creationId xmlns:a16="http://schemas.microsoft.com/office/drawing/2014/main" id="{FEFD3241-EFAD-46D7-B205-7A20B3BE947A}"/>
              </a:ext>
            </a:extLst>
          </p:cNvPr>
          <p:cNvSpPr>
            <a:spLocks noGrp="1"/>
          </p:cNvSpPr>
          <p:nvPr>
            <p:ph type="pic" sz="quarter" idx="12"/>
          </p:nvPr>
        </p:nvSpPr>
        <p:spPr>
          <a:xfrm>
            <a:off x="852145" y="835621"/>
            <a:ext cx="3378230" cy="2492041"/>
          </a:xfrm>
        </p:spPr>
        <p:txBody>
          <a:bodyPr/>
          <a:lstStyle/>
          <a:p>
            <a:endParaRPr lang="cs-CZ" dirty="0"/>
          </a:p>
        </p:txBody>
      </p:sp>
      <p:sp>
        <p:nvSpPr>
          <p:cNvPr id="18" name="Zástupný symbol obrázku 7">
            <a:extLst>
              <a:ext uri="{FF2B5EF4-FFF2-40B4-BE49-F238E27FC236}">
                <a16:creationId xmlns:a16="http://schemas.microsoft.com/office/drawing/2014/main" id="{43C1BD7C-FB5D-4819-A21A-1C0AF529A113}"/>
              </a:ext>
            </a:extLst>
          </p:cNvPr>
          <p:cNvSpPr>
            <a:spLocks noGrp="1"/>
          </p:cNvSpPr>
          <p:nvPr>
            <p:ph type="pic" sz="quarter" idx="13"/>
          </p:nvPr>
        </p:nvSpPr>
        <p:spPr>
          <a:xfrm>
            <a:off x="7971605" y="835621"/>
            <a:ext cx="3378230" cy="2492042"/>
          </a:xfrm>
        </p:spPr>
        <p:txBody>
          <a:bodyPr/>
          <a:lstStyle/>
          <a:p>
            <a:endParaRPr lang="cs-CZ"/>
          </a:p>
        </p:txBody>
      </p:sp>
      <p:sp>
        <p:nvSpPr>
          <p:cNvPr id="20" name="Zástupný symbol obrázku 7">
            <a:extLst>
              <a:ext uri="{FF2B5EF4-FFF2-40B4-BE49-F238E27FC236}">
                <a16:creationId xmlns:a16="http://schemas.microsoft.com/office/drawing/2014/main" id="{A548B61A-5C98-467E-A661-7B5C0D3DB9C6}"/>
              </a:ext>
            </a:extLst>
          </p:cNvPr>
          <p:cNvSpPr>
            <a:spLocks noGrp="1"/>
          </p:cNvSpPr>
          <p:nvPr>
            <p:ph type="pic" sz="quarter" idx="14"/>
          </p:nvPr>
        </p:nvSpPr>
        <p:spPr>
          <a:xfrm>
            <a:off x="852145" y="3528563"/>
            <a:ext cx="3378230" cy="2492041"/>
          </a:xfrm>
        </p:spPr>
        <p:txBody>
          <a:bodyPr/>
          <a:lstStyle/>
          <a:p>
            <a:endParaRPr lang="cs-CZ" dirty="0"/>
          </a:p>
        </p:txBody>
      </p:sp>
      <p:sp>
        <p:nvSpPr>
          <p:cNvPr id="21" name="Zástupný symbol obrázku 7">
            <a:extLst>
              <a:ext uri="{FF2B5EF4-FFF2-40B4-BE49-F238E27FC236}">
                <a16:creationId xmlns:a16="http://schemas.microsoft.com/office/drawing/2014/main" id="{9AF9A406-E83C-4A61-ADA8-38D7B0D312EF}"/>
              </a:ext>
            </a:extLst>
          </p:cNvPr>
          <p:cNvSpPr>
            <a:spLocks noGrp="1"/>
          </p:cNvSpPr>
          <p:nvPr>
            <p:ph type="pic" sz="quarter" idx="15"/>
          </p:nvPr>
        </p:nvSpPr>
        <p:spPr>
          <a:xfrm>
            <a:off x="4411875" y="3528563"/>
            <a:ext cx="3378230" cy="2492041"/>
          </a:xfrm>
        </p:spPr>
        <p:txBody>
          <a:bodyPr/>
          <a:lstStyle/>
          <a:p>
            <a:endParaRPr lang="cs-CZ" dirty="0"/>
          </a:p>
        </p:txBody>
      </p:sp>
      <p:sp>
        <p:nvSpPr>
          <p:cNvPr id="22" name="Zástupný symbol obrázku 7">
            <a:extLst>
              <a:ext uri="{FF2B5EF4-FFF2-40B4-BE49-F238E27FC236}">
                <a16:creationId xmlns:a16="http://schemas.microsoft.com/office/drawing/2014/main" id="{D6522C10-53EF-45C7-BD51-8246ACE16841}"/>
              </a:ext>
            </a:extLst>
          </p:cNvPr>
          <p:cNvSpPr>
            <a:spLocks noGrp="1"/>
          </p:cNvSpPr>
          <p:nvPr>
            <p:ph type="pic" sz="quarter" idx="16"/>
          </p:nvPr>
        </p:nvSpPr>
        <p:spPr>
          <a:xfrm>
            <a:off x="7971605" y="3528563"/>
            <a:ext cx="3378230" cy="2492041"/>
          </a:xfrm>
        </p:spPr>
        <p:txBody>
          <a:bodyPr/>
          <a:lstStyle/>
          <a:p>
            <a:endParaRPr lang="cs-CZ" dirty="0"/>
          </a:p>
        </p:txBody>
      </p:sp>
      <p:sp>
        <p:nvSpPr>
          <p:cNvPr id="23" name="Obdélník 22">
            <a:extLst>
              <a:ext uri="{FF2B5EF4-FFF2-40B4-BE49-F238E27FC236}">
                <a16:creationId xmlns:a16="http://schemas.microsoft.com/office/drawing/2014/main" id="{8FAC3599-731F-4965-9200-3353FEE2E465}"/>
              </a:ext>
            </a:extLst>
          </p:cNvPr>
          <p:cNvSpPr/>
          <p:nvPr userDrawn="1"/>
        </p:nvSpPr>
        <p:spPr>
          <a:xfrm>
            <a:off x="852145" y="2819400"/>
            <a:ext cx="3378230" cy="508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4" name="Obdélník 23">
            <a:extLst>
              <a:ext uri="{FF2B5EF4-FFF2-40B4-BE49-F238E27FC236}">
                <a16:creationId xmlns:a16="http://schemas.microsoft.com/office/drawing/2014/main" id="{D023EC4A-27C9-458E-A9EC-CC5CFADFAF4F}"/>
              </a:ext>
            </a:extLst>
          </p:cNvPr>
          <p:cNvSpPr/>
          <p:nvPr userDrawn="1"/>
        </p:nvSpPr>
        <p:spPr>
          <a:xfrm>
            <a:off x="4404213" y="2819138"/>
            <a:ext cx="3378230" cy="508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5" name="Obdélník 24">
            <a:extLst>
              <a:ext uri="{FF2B5EF4-FFF2-40B4-BE49-F238E27FC236}">
                <a16:creationId xmlns:a16="http://schemas.microsoft.com/office/drawing/2014/main" id="{299887A9-152F-4510-9497-8EC5102365BE}"/>
              </a:ext>
            </a:extLst>
          </p:cNvPr>
          <p:cNvSpPr/>
          <p:nvPr userDrawn="1"/>
        </p:nvSpPr>
        <p:spPr>
          <a:xfrm>
            <a:off x="7971605" y="2819138"/>
            <a:ext cx="3378230" cy="508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0" name="Zástupný text 29">
            <a:extLst>
              <a:ext uri="{FF2B5EF4-FFF2-40B4-BE49-F238E27FC236}">
                <a16:creationId xmlns:a16="http://schemas.microsoft.com/office/drawing/2014/main" id="{9DC75000-8417-4179-A66B-6D3DA7B89DE6}"/>
              </a:ext>
            </a:extLst>
          </p:cNvPr>
          <p:cNvSpPr>
            <a:spLocks noGrp="1"/>
          </p:cNvSpPr>
          <p:nvPr>
            <p:ph type="body" sz="quarter" idx="17"/>
          </p:nvPr>
        </p:nvSpPr>
        <p:spPr>
          <a:xfrm>
            <a:off x="842165" y="2819138"/>
            <a:ext cx="3392487" cy="508262"/>
          </a:xfrm>
        </p:spPr>
        <p:txBody>
          <a:bodyPr anchor="ctr">
            <a:noAutofit/>
          </a:bodyPr>
          <a:lstStyle>
            <a:lvl1pPr marL="0" indent="0" algn="ctr">
              <a:buNone/>
              <a:defRPr sz="1400">
                <a:solidFill>
                  <a:schemeClr val="bg1">
                    <a:lumMod val="75000"/>
                  </a:schemeClr>
                </a:solidFill>
                <a:latin typeface="Helvetica Neue"/>
              </a:defRPr>
            </a:lvl1pPr>
            <a:lvl2pPr>
              <a:defRPr sz="1600">
                <a:solidFill>
                  <a:schemeClr val="bg1">
                    <a:lumMod val="75000"/>
                  </a:schemeClr>
                </a:solidFill>
                <a:latin typeface="Helvetica Neue"/>
              </a:defRPr>
            </a:lvl2pPr>
            <a:lvl3pPr>
              <a:defRPr sz="1600">
                <a:solidFill>
                  <a:schemeClr val="bg1">
                    <a:lumMod val="75000"/>
                  </a:schemeClr>
                </a:solidFill>
                <a:latin typeface="Helvetica Neue"/>
              </a:defRPr>
            </a:lvl3pPr>
            <a:lvl4pPr>
              <a:defRPr sz="1600">
                <a:solidFill>
                  <a:schemeClr val="bg1">
                    <a:lumMod val="75000"/>
                  </a:schemeClr>
                </a:solidFill>
                <a:latin typeface="Helvetica Neue"/>
              </a:defRPr>
            </a:lvl4pPr>
            <a:lvl5pPr>
              <a:defRPr sz="1600">
                <a:solidFill>
                  <a:schemeClr val="bg1">
                    <a:lumMod val="75000"/>
                  </a:schemeClr>
                </a:solidFill>
                <a:latin typeface="Helvetica Neue"/>
              </a:defRPr>
            </a:lvl5pPr>
          </a:lstStyle>
          <a:p>
            <a:pPr lvl="0"/>
            <a:r>
              <a:rPr lang="cs-CZ" dirty="0"/>
              <a:t>Po kliknutí můžete upravovat styly textu v předloze</a:t>
            </a:r>
          </a:p>
        </p:txBody>
      </p:sp>
      <p:sp>
        <p:nvSpPr>
          <p:cNvPr id="31" name="Obdélník 30">
            <a:extLst>
              <a:ext uri="{FF2B5EF4-FFF2-40B4-BE49-F238E27FC236}">
                <a16:creationId xmlns:a16="http://schemas.microsoft.com/office/drawing/2014/main" id="{37BED6E6-E1B6-461D-B1F8-D69CCF56B1F4}"/>
              </a:ext>
            </a:extLst>
          </p:cNvPr>
          <p:cNvSpPr/>
          <p:nvPr userDrawn="1"/>
        </p:nvSpPr>
        <p:spPr>
          <a:xfrm>
            <a:off x="859807" y="5512080"/>
            <a:ext cx="3378230" cy="508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2" name="Obdélník 31">
            <a:extLst>
              <a:ext uri="{FF2B5EF4-FFF2-40B4-BE49-F238E27FC236}">
                <a16:creationId xmlns:a16="http://schemas.microsoft.com/office/drawing/2014/main" id="{DFDF7C34-3B8E-419E-B4BF-F45179834BFB}"/>
              </a:ext>
            </a:extLst>
          </p:cNvPr>
          <p:cNvSpPr/>
          <p:nvPr userDrawn="1"/>
        </p:nvSpPr>
        <p:spPr>
          <a:xfrm>
            <a:off x="4404213" y="5512080"/>
            <a:ext cx="3378230" cy="508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3" name="Obdélník 32">
            <a:extLst>
              <a:ext uri="{FF2B5EF4-FFF2-40B4-BE49-F238E27FC236}">
                <a16:creationId xmlns:a16="http://schemas.microsoft.com/office/drawing/2014/main" id="{C011E4FF-2923-41BC-B7C3-363243C1727D}"/>
              </a:ext>
            </a:extLst>
          </p:cNvPr>
          <p:cNvSpPr/>
          <p:nvPr userDrawn="1"/>
        </p:nvSpPr>
        <p:spPr>
          <a:xfrm>
            <a:off x="7979267" y="5512080"/>
            <a:ext cx="3378230" cy="508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4" name="Zástupný text 29">
            <a:extLst>
              <a:ext uri="{FF2B5EF4-FFF2-40B4-BE49-F238E27FC236}">
                <a16:creationId xmlns:a16="http://schemas.microsoft.com/office/drawing/2014/main" id="{57677D53-7BD9-41FD-989F-42E2DE982F5A}"/>
              </a:ext>
            </a:extLst>
          </p:cNvPr>
          <p:cNvSpPr>
            <a:spLocks noGrp="1"/>
          </p:cNvSpPr>
          <p:nvPr>
            <p:ph type="body" sz="quarter" idx="18"/>
          </p:nvPr>
        </p:nvSpPr>
        <p:spPr>
          <a:xfrm>
            <a:off x="4404746" y="2819137"/>
            <a:ext cx="3392487" cy="508262"/>
          </a:xfrm>
        </p:spPr>
        <p:txBody>
          <a:bodyPr anchor="ctr">
            <a:noAutofit/>
          </a:bodyPr>
          <a:lstStyle>
            <a:lvl1pPr marL="0" indent="0" algn="ctr">
              <a:buNone/>
              <a:defRPr sz="1400">
                <a:solidFill>
                  <a:schemeClr val="bg1">
                    <a:lumMod val="75000"/>
                  </a:schemeClr>
                </a:solidFill>
                <a:latin typeface="Helvetica Neue"/>
              </a:defRPr>
            </a:lvl1pPr>
            <a:lvl2pPr>
              <a:defRPr sz="1600">
                <a:solidFill>
                  <a:schemeClr val="bg1">
                    <a:lumMod val="75000"/>
                  </a:schemeClr>
                </a:solidFill>
                <a:latin typeface="Helvetica Neue"/>
              </a:defRPr>
            </a:lvl2pPr>
            <a:lvl3pPr>
              <a:defRPr sz="1600">
                <a:solidFill>
                  <a:schemeClr val="bg1">
                    <a:lumMod val="75000"/>
                  </a:schemeClr>
                </a:solidFill>
                <a:latin typeface="Helvetica Neue"/>
              </a:defRPr>
            </a:lvl3pPr>
            <a:lvl4pPr>
              <a:defRPr sz="1600">
                <a:solidFill>
                  <a:schemeClr val="bg1">
                    <a:lumMod val="75000"/>
                  </a:schemeClr>
                </a:solidFill>
                <a:latin typeface="Helvetica Neue"/>
              </a:defRPr>
            </a:lvl4pPr>
            <a:lvl5pPr>
              <a:defRPr sz="1600">
                <a:solidFill>
                  <a:schemeClr val="bg1">
                    <a:lumMod val="75000"/>
                  </a:schemeClr>
                </a:solidFill>
                <a:latin typeface="Helvetica Neue"/>
              </a:defRPr>
            </a:lvl5pPr>
          </a:lstStyle>
          <a:p>
            <a:pPr lvl="0"/>
            <a:r>
              <a:rPr lang="cs-CZ" dirty="0"/>
              <a:t>Po kliknutí můžete upravovat styly textu v předloze</a:t>
            </a:r>
          </a:p>
        </p:txBody>
      </p:sp>
      <p:sp>
        <p:nvSpPr>
          <p:cNvPr id="35" name="Zástupný text 29">
            <a:extLst>
              <a:ext uri="{FF2B5EF4-FFF2-40B4-BE49-F238E27FC236}">
                <a16:creationId xmlns:a16="http://schemas.microsoft.com/office/drawing/2014/main" id="{784511FC-D5E3-457D-AC12-8695B5F4FC47}"/>
              </a:ext>
            </a:extLst>
          </p:cNvPr>
          <p:cNvSpPr>
            <a:spLocks noGrp="1"/>
          </p:cNvSpPr>
          <p:nvPr>
            <p:ph type="body" sz="quarter" idx="19"/>
          </p:nvPr>
        </p:nvSpPr>
        <p:spPr>
          <a:xfrm>
            <a:off x="7965010" y="2819137"/>
            <a:ext cx="3392487" cy="508262"/>
          </a:xfrm>
        </p:spPr>
        <p:txBody>
          <a:bodyPr anchor="ctr">
            <a:noAutofit/>
          </a:bodyPr>
          <a:lstStyle>
            <a:lvl1pPr marL="0" indent="0" algn="ctr">
              <a:buNone/>
              <a:defRPr sz="1400">
                <a:solidFill>
                  <a:schemeClr val="bg1">
                    <a:lumMod val="75000"/>
                  </a:schemeClr>
                </a:solidFill>
                <a:latin typeface="Helvetica Neue"/>
              </a:defRPr>
            </a:lvl1pPr>
            <a:lvl2pPr>
              <a:defRPr sz="1600">
                <a:solidFill>
                  <a:schemeClr val="bg1">
                    <a:lumMod val="75000"/>
                  </a:schemeClr>
                </a:solidFill>
                <a:latin typeface="Helvetica Neue"/>
              </a:defRPr>
            </a:lvl2pPr>
            <a:lvl3pPr>
              <a:defRPr sz="1600">
                <a:solidFill>
                  <a:schemeClr val="bg1">
                    <a:lumMod val="75000"/>
                  </a:schemeClr>
                </a:solidFill>
                <a:latin typeface="Helvetica Neue"/>
              </a:defRPr>
            </a:lvl3pPr>
            <a:lvl4pPr>
              <a:defRPr sz="1600">
                <a:solidFill>
                  <a:schemeClr val="bg1">
                    <a:lumMod val="75000"/>
                  </a:schemeClr>
                </a:solidFill>
                <a:latin typeface="Helvetica Neue"/>
              </a:defRPr>
            </a:lvl4pPr>
            <a:lvl5pPr>
              <a:defRPr sz="1600">
                <a:solidFill>
                  <a:schemeClr val="bg1">
                    <a:lumMod val="75000"/>
                  </a:schemeClr>
                </a:solidFill>
                <a:latin typeface="Helvetica Neue"/>
              </a:defRPr>
            </a:lvl5pPr>
          </a:lstStyle>
          <a:p>
            <a:pPr lvl="0"/>
            <a:r>
              <a:rPr lang="cs-CZ" dirty="0"/>
              <a:t>Po kliknutí můžete upravovat styly textu v předloze</a:t>
            </a:r>
          </a:p>
        </p:txBody>
      </p:sp>
      <p:sp>
        <p:nvSpPr>
          <p:cNvPr id="36" name="Zástupný text 29">
            <a:extLst>
              <a:ext uri="{FF2B5EF4-FFF2-40B4-BE49-F238E27FC236}">
                <a16:creationId xmlns:a16="http://schemas.microsoft.com/office/drawing/2014/main" id="{1B4364BB-47A7-4D15-B4DC-D42B33E64C1A}"/>
              </a:ext>
            </a:extLst>
          </p:cNvPr>
          <p:cNvSpPr>
            <a:spLocks noGrp="1"/>
          </p:cNvSpPr>
          <p:nvPr>
            <p:ph type="body" sz="quarter" idx="20"/>
          </p:nvPr>
        </p:nvSpPr>
        <p:spPr>
          <a:xfrm>
            <a:off x="841719" y="5511818"/>
            <a:ext cx="3392487" cy="508262"/>
          </a:xfrm>
        </p:spPr>
        <p:txBody>
          <a:bodyPr anchor="ctr">
            <a:noAutofit/>
          </a:bodyPr>
          <a:lstStyle>
            <a:lvl1pPr marL="0" indent="0" algn="ctr">
              <a:buNone/>
              <a:defRPr sz="1400">
                <a:solidFill>
                  <a:schemeClr val="bg1">
                    <a:lumMod val="75000"/>
                  </a:schemeClr>
                </a:solidFill>
                <a:latin typeface="Helvetica Neue"/>
              </a:defRPr>
            </a:lvl1pPr>
            <a:lvl2pPr>
              <a:defRPr sz="1600">
                <a:solidFill>
                  <a:schemeClr val="bg1">
                    <a:lumMod val="75000"/>
                  </a:schemeClr>
                </a:solidFill>
                <a:latin typeface="Helvetica Neue"/>
              </a:defRPr>
            </a:lvl2pPr>
            <a:lvl3pPr>
              <a:defRPr sz="1600">
                <a:solidFill>
                  <a:schemeClr val="bg1">
                    <a:lumMod val="75000"/>
                  </a:schemeClr>
                </a:solidFill>
                <a:latin typeface="Helvetica Neue"/>
              </a:defRPr>
            </a:lvl3pPr>
            <a:lvl4pPr>
              <a:defRPr sz="1600">
                <a:solidFill>
                  <a:schemeClr val="bg1">
                    <a:lumMod val="75000"/>
                  </a:schemeClr>
                </a:solidFill>
                <a:latin typeface="Helvetica Neue"/>
              </a:defRPr>
            </a:lvl4pPr>
            <a:lvl5pPr>
              <a:defRPr sz="1600">
                <a:solidFill>
                  <a:schemeClr val="bg1">
                    <a:lumMod val="75000"/>
                  </a:schemeClr>
                </a:solidFill>
                <a:latin typeface="Helvetica Neue"/>
              </a:defRPr>
            </a:lvl5pPr>
          </a:lstStyle>
          <a:p>
            <a:pPr lvl="0"/>
            <a:r>
              <a:rPr lang="cs-CZ" dirty="0"/>
              <a:t>Po kliknutí můžete upravovat styly textu v předloze</a:t>
            </a:r>
          </a:p>
        </p:txBody>
      </p:sp>
      <p:sp>
        <p:nvSpPr>
          <p:cNvPr id="37" name="Zástupný text 29">
            <a:extLst>
              <a:ext uri="{FF2B5EF4-FFF2-40B4-BE49-F238E27FC236}">
                <a16:creationId xmlns:a16="http://schemas.microsoft.com/office/drawing/2014/main" id="{21DA987D-DA93-4471-95C0-04F3CD6746BD}"/>
              </a:ext>
            </a:extLst>
          </p:cNvPr>
          <p:cNvSpPr>
            <a:spLocks noGrp="1"/>
          </p:cNvSpPr>
          <p:nvPr>
            <p:ph type="body" sz="quarter" idx="21"/>
          </p:nvPr>
        </p:nvSpPr>
        <p:spPr>
          <a:xfrm>
            <a:off x="4404213" y="5511818"/>
            <a:ext cx="3392487" cy="508262"/>
          </a:xfrm>
        </p:spPr>
        <p:txBody>
          <a:bodyPr anchor="ctr">
            <a:noAutofit/>
          </a:bodyPr>
          <a:lstStyle>
            <a:lvl1pPr marL="0" indent="0" algn="ctr">
              <a:buNone/>
              <a:defRPr sz="1400">
                <a:solidFill>
                  <a:schemeClr val="bg1">
                    <a:lumMod val="75000"/>
                  </a:schemeClr>
                </a:solidFill>
                <a:latin typeface="Helvetica Neue"/>
              </a:defRPr>
            </a:lvl1pPr>
            <a:lvl2pPr>
              <a:defRPr sz="1600">
                <a:solidFill>
                  <a:schemeClr val="bg1">
                    <a:lumMod val="75000"/>
                  </a:schemeClr>
                </a:solidFill>
                <a:latin typeface="Helvetica Neue"/>
              </a:defRPr>
            </a:lvl2pPr>
            <a:lvl3pPr>
              <a:defRPr sz="1600">
                <a:solidFill>
                  <a:schemeClr val="bg1">
                    <a:lumMod val="75000"/>
                  </a:schemeClr>
                </a:solidFill>
                <a:latin typeface="Helvetica Neue"/>
              </a:defRPr>
            </a:lvl3pPr>
            <a:lvl4pPr>
              <a:defRPr sz="1600">
                <a:solidFill>
                  <a:schemeClr val="bg1">
                    <a:lumMod val="75000"/>
                  </a:schemeClr>
                </a:solidFill>
                <a:latin typeface="Helvetica Neue"/>
              </a:defRPr>
            </a:lvl4pPr>
            <a:lvl5pPr>
              <a:defRPr sz="1600">
                <a:solidFill>
                  <a:schemeClr val="bg1">
                    <a:lumMod val="75000"/>
                  </a:schemeClr>
                </a:solidFill>
                <a:latin typeface="Helvetica Neue"/>
              </a:defRPr>
            </a:lvl5pPr>
          </a:lstStyle>
          <a:p>
            <a:pPr lvl="0"/>
            <a:r>
              <a:rPr lang="cs-CZ" dirty="0"/>
              <a:t>Po kliknutí můžete upravovat styly textu v předloze</a:t>
            </a:r>
          </a:p>
        </p:txBody>
      </p:sp>
      <p:sp>
        <p:nvSpPr>
          <p:cNvPr id="38" name="Zástupný text 29">
            <a:extLst>
              <a:ext uri="{FF2B5EF4-FFF2-40B4-BE49-F238E27FC236}">
                <a16:creationId xmlns:a16="http://schemas.microsoft.com/office/drawing/2014/main" id="{2BB86B31-E93A-49FE-8A54-4366F1F36AA7}"/>
              </a:ext>
            </a:extLst>
          </p:cNvPr>
          <p:cNvSpPr>
            <a:spLocks noGrp="1"/>
          </p:cNvSpPr>
          <p:nvPr>
            <p:ph type="body" sz="quarter" idx="22"/>
          </p:nvPr>
        </p:nvSpPr>
        <p:spPr>
          <a:xfrm>
            <a:off x="7957348" y="5511816"/>
            <a:ext cx="3392487" cy="508262"/>
          </a:xfrm>
        </p:spPr>
        <p:txBody>
          <a:bodyPr anchor="ctr">
            <a:noAutofit/>
          </a:bodyPr>
          <a:lstStyle>
            <a:lvl1pPr marL="0" indent="0" algn="ctr">
              <a:buNone/>
              <a:defRPr sz="1400">
                <a:solidFill>
                  <a:schemeClr val="bg1">
                    <a:lumMod val="75000"/>
                  </a:schemeClr>
                </a:solidFill>
                <a:latin typeface="Helvetica Neue"/>
              </a:defRPr>
            </a:lvl1pPr>
            <a:lvl2pPr>
              <a:defRPr sz="1600">
                <a:solidFill>
                  <a:schemeClr val="bg1">
                    <a:lumMod val="75000"/>
                  </a:schemeClr>
                </a:solidFill>
                <a:latin typeface="Helvetica Neue"/>
              </a:defRPr>
            </a:lvl2pPr>
            <a:lvl3pPr>
              <a:defRPr sz="1600">
                <a:solidFill>
                  <a:schemeClr val="bg1">
                    <a:lumMod val="75000"/>
                  </a:schemeClr>
                </a:solidFill>
                <a:latin typeface="Helvetica Neue"/>
              </a:defRPr>
            </a:lvl3pPr>
            <a:lvl4pPr>
              <a:defRPr sz="1600">
                <a:solidFill>
                  <a:schemeClr val="bg1">
                    <a:lumMod val="75000"/>
                  </a:schemeClr>
                </a:solidFill>
                <a:latin typeface="Helvetica Neue"/>
              </a:defRPr>
            </a:lvl4pPr>
            <a:lvl5pPr>
              <a:defRPr sz="1600">
                <a:solidFill>
                  <a:schemeClr val="bg1">
                    <a:lumMod val="75000"/>
                  </a:schemeClr>
                </a:solidFill>
                <a:latin typeface="Helvetica Neue"/>
              </a:defRPr>
            </a:lvl5pPr>
          </a:lstStyle>
          <a:p>
            <a:pPr lvl="0"/>
            <a:r>
              <a:rPr lang="cs-CZ" dirty="0"/>
              <a:t>Po kliknutí můžete upravovat styly textu v předloze</a:t>
            </a:r>
          </a:p>
        </p:txBody>
      </p:sp>
    </p:spTree>
    <p:extLst>
      <p:ext uri="{BB962C8B-B14F-4D97-AF65-F5344CB8AC3E}">
        <p14:creationId xmlns:p14="http://schemas.microsoft.com/office/powerpoint/2010/main" val="332432762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7" name="Obdélník 6">
            <a:extLst>
              <a:ext uri="{FF2B5EF4-FFF2-40B4-BE49-F238E27FC236}">
                <a16:creationId xmlns:a16="http://schemas.microsoft.com/office/drawing/2014/main" id="{D247B214-6832-48F2-8B65-8213DD93F53C}"/>
              </a:ext>
            </a:extLst>
          </p:cNvPr>
          <p:cNvSpPr/>
          <p:nvPr userDrawn="1"/>
        </p:nvSpPr>
        <p:spPr>
          <a:xfrm>
            <a:off x="-26197" y="0"/>
            <a:ext cx="5003797" cy="6858000"/>
          </a:xfrm>
          <a:prstGeom prst="rect">
            <a:avLst/>
          </a:prstGeom>
          <a:solidFill>
            <a:srgbClr val="3C1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 name="Rectangle 7">
            <a:extLst>
              <a:ext uri="{FF2B5EF4-FFF2-40B4-BE49-F238E27FC236}">
                <a16:creationId xmlns:a16="http://schemas.microsoft.com/office/drawing/2014/main" id="{04CD5D34-694B-4BD7-8047-A77EF0C97832}"/>
              </a:ext>
            </a:extLst>
          </p:cNvPr>
          <p:cNvSpPr/>
          <p:nvPr/>
        </p:nvSpPr>
        <p:spPr>
          <a:xfrm>
            <a:off x="253206" y="241301"/>
            <a:ext cx="4444998" cy="5880104"/>
          </a:xfrm>
          <a:prstGeom prst="rect">
            <a:avLst/>
          </a:prstGeom>
          <a:solidFill>
            <a:srgbClr val="FFFFFF"/>
          </a:solidFill>
          <a:ln w="12701" cap="flat">
            <a:no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cs-CZ" sz="1800" b="0" i="0" u="none" strike="noStrike" kern="1200" cap="none" spc="0" baseline="0">
              <a:solidFill>
                <a:srgbClr val="FFFFFF"/>
              </a:solidFill>
              <a:uFillTx/>
              <a:latin typeface="Helvetica Neue"/>
              <a:ea typeface=""/>
              <a:cs typeface=""/>
            </a:endParaRPr>
          </a:p>
        </p:txBody>
      </p:sp>
      <p:sp>
        <p:nvSpPr>
          <p:cNvPr id="4" name="Title 1">
            <a:extLst>
              <a:ext uri="{FF2B5EF4-FFF2-40B4-BE49-F238E27FC236}">
                <a16:creationId xmlns:a16="http://schemas.microsoft.com/office/drawing/2014/main" id="{00ECAC09-C079-4FF1-80F8-F03235E6CA87}"/>
              </a:ext>
            </a:extLst>
          </p:cNvPr>
          <p:cNvSpPr txBox="1">
            <a:spLocks noGrp="1"/>
          </p:cNvSpPr>
          <p:nvPr>
            <p:ph type="title" hasCustomPrompt="1"/>
          </p:nvPr>
        </p:nvSpPr>
        <p:spPr>
          <a:xfrm>
            <a:off x="509585" y="457200"/>
            <a:ext cx="3932240" cy="1600200"/>
          </a:xfrm>
        </p:spPr>
        <p:txBody>
          <a:bodyPr anchor="ctr">
            <a:normAutofit/>
          </a:bodyPr>
          <a:lstStyle>
            <a:lvl1pPr>
              <a:defRPr sz="2800">
                <a:solidFill>
                  <a:srgbClr val="3C114A"/>
                </a:solidFill>
                <a:latin typeface="HelveticaNeueLT Com 65 Md" panose="020B0604020202020204" pitchFamily="34" charset="0"/>
              </a:defRPr>
            </a:lvl1pPr>
          </a:lstStyle>
          <a:p>
            <a:pPr lvl="0"/>
            <a:r>
              <a:rPr lang="en-US" dirty="0"/>
              <a:t>Click to edit Master title style</a:t>
            </a:r>
            <a:endParaRPr lang="cs-CZ" dirty="0"/>
          </a:p>
        </p:txBody>
      </p:sp>
      <p:sp>
        <p:nvSpPr>
          <p:cNvPr id="5" name="Content Placeholder 2">
            <a:extLst>
              <a:ext uri="{FF2B5EF4-FFF2-40B4-BE49-F238E27FC236}">
                <a16:creationId xmlns:a16="http://schemas.microsoft.com/office/drawing/2014/main" id="{AD8B816E-E6BE-4CD5-8ECE-8BFB2D8595B1}"/>
              </a:ext>
            </a:extLst>
          </p:cNvPr>
          <p:cNvSpPr txBox="1">
            <a:spLocks noGrp="1"/>
          </p:cNvSpPr>
          <p:nvPr>
            <p:ph idx="1" hasCustomPrompt="1"/>
          </p:nvPr>
        </p:nvSpPr>
        <p:spPr>
          <a:xfrm>
            <a:off x="5233979" y="457200"/>
            <a:ext cx="6172200" cy="4873623"/>
          </a:xfrm>
        </p:spPr>
        <p:txBody>
          <a:bodyPr/>
          <a:lstStyle>
            <a:lvl1pPr marL="457200" indent="-457200">
              <a:buSzPts val="3199"/>
              <a:buFontTx/>
              <a:buBlip>
                <a:blip r:embed="rId2"/>
              </a:buBlip>
              <a:defRPr sz="2800">
                <a:solidFill>
                  <a:srgbClr val="3C114A"/>
                </a:solidFill>
                <a:latin typeface="Helvetica Neue"/>
              </a:defRPr>
            </a:lvl1pPr>
            <a:lvl2pPr marL="914400" indent="-457200">
              <a:buSzPts val="2799"/>
              <a:buFontTx/>
              <a:buBlip>
                <a:blip r:embed="rId2"/>
              </a:buBlip>
              <a:defRPr sz="2400">
                <a:solidFill>
                  <a:srgbClr val="3C114A"/>
                </a:solidFill>
                <a:latin typeface="Helvetica Neue"/>
              </a:defRPr>
            </a:lvl2pPr>
            <a:lvl3pPr marL="1257300" indent="-342900">
              <a:buSzPts val="2399"/>
              <a:buFontTx/>
              <a:buBlip>
                <a:blip r:embed="rId2"/>
              </a:buBlip>
              <a:defRPr sz="2000">
                <a:solidFill>
                  <a:srgbClr val="3C114A"/>
                </a:solidFill>
                <a:latin typeface="Helvetica Neue"/>
              </a:defRPr>
            </a:lvl3pPr>
            <a:lvl4pPr marL="1714500" indent="-342900">
              <a:buSzPts val="1999"/>
              <a:buFontTx/>
              <a:buBlip>
                <a:blip r:embed="rId2"/>
              </a:buBlip>
              <a:defRPr sz="1800">
                <a:solidFill>
                  <a:srgbClr val="3C114A"/>
                </a:solidFill>
                <a:latin typeface="Helvetica Neue"/>
              </a:defRPr>
            </a:lvl4pPr>
            <a:lvl5pPr marL="2171699" indent="-342900">
              <a:buSzPts val="1999"/>
              <a:buFontTx/>
              <a:buBlip>
                <a:blip r:embed="rId2"/>
              </a:buBlip>
              <a:defRPr sz="1600">
                <a:solidFill>
                  <a:srgbClr val="3C114A"/>
                </a:solidFill>
                <a:latin typeface="Helvetica Neu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cs-CZ" dirty="0"/>
          </a:p>
        </p:txBody>
      </p:sp>
      <p:sp>
        <p:nvSpPr>
          <p:cNvPr id="6" name="Text Placeholder 3">
            <a:extLst>
              <a:ext uri="{FF2B5EF4-FFF2-40B4-BE49-F238E27FC236}">
                <a16:creationId xmlns:a16="http://schemas.microsoft.com/office/drawing/2014/main" id="{BB0BC44F-282D-48DA-BC6A-8C14F050386A}"/>
              </a:ext>
            </a:extLst>
          </p:cNvPr>
          <p:cNvSpPr txBox="1">
            <a:spLocks noGrp="1"/>
          </p:cNvSpPr>
          <p:nvPr>
            <p:ph type="body" idx="2"/>
          </p:nvPr>
        </p:nvSpPr>
        <p:spPr>
          <a:xfrm>
            <a:off x="509585" y="2057400"/>
            <a:ext cx="3932240" cy="3811584"/>
          </a:xfrm>
        </p:spPr>
        <p:txBody>
          <a:bodyPr/>
          <a:lstStyle>
            <a:lvl1pPr marL="0" indent="0">
              <a:buNone/>
              <a:defRPr sz="1600">
                <a:solidFill>
                  <a:srgbClr val="3C114A"/>
                </a:solidFill>
                <a:latin typeface="Helvetica Neue"/>
              </a:defRPr>
            </a:lvl1pPr>
          </a:lstStyle>
          <a:p>
            <a:pPr lvl="0"/>
            <a:r>
              <a:rPr lang="en-US" dirty="0"/>
              <a:t>Click to edit Master text styles</a:t>
            </a:r>
          </a:p>
        </p:txBody>
      </p:sp>
    </p:spTree>
    <p:extLst>
      <p:ext uri="{BB962C8B-B14F-4D97-AF65-F5344CB8AC3E}">
        <p14:creationId xmlns:p14="http://schemas.microsoft.com/office/powerpoint/2010/main" val="3250809600"/>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61B75A30-A55B-4F59-B179-103788A9EC7F}"/>
              </a:ext>
            </a:extLst>
          </p:cNvPr>
          <p:cNvSpPr txBox="1">
            <a:spLocks noGrp="1"/>
          </p:cNvSpPr>
          <p:nvPr>
            <p:ph idx="10" hasCustomPrompt="1"/>
          </p:nvPr>
        </p:nvSpPr>
        <p:spPr>
          <a:xfrm>
            <a:off x="5233978" y="457200"/>
            <a:ext cx="6172200" cy="4873623"/>
          </a:xfrm>
        </p:spPr>
        <p:txBody>
          <a:bodyPr/>
          <a:lstStyle>
            <a:lvl1pPr marL="457200" indent="-457200">
              <a:buSzPts val="3199"/>
              <a:buFontTx/>
              <a:buBlip>
                <a:blip r:embed="rId2"/>
              </a:buBlip>
              <a:defRPr sz="2800">
                <a:solidFill>
                  <a:srgbClr val="3C114A"/>
                </a:solidFill>
                <a:latin typeface="Helvetica Neue"/>
              </a:defRPr>
            </a:lvl1pPr>
            <a:lvl2pPr marL="914400" indent="-457200">
              <a:buSzPts val="2799"/>
              <a:buFontTx/>
              <a:buBlip>
                <a:blip r:embed="rId2"/>
              </a:buBlip>
              <a:defRPr sz="2400">
                <a:solidFill>
                  <a:srgbClr val="3C114A"/>
                </a:solidFill>
                <a:latin typeface="Helvetica Neue"/>
              </a:defRPr>
            </a:lvl2pPr>
            <a:lvl3pPr marL="1257300" indent="-342900">
              <a:buSzPts val="2399"/>
              <a:buFontTx/>
              <a:buBlip>
                <a:blip r:embed="rId2"/>
              </a:buBlip>
              <a:defRPr sz="2000">
                <a:solidFill>
                  <a:srgbClr val="3C114A"/>
                </a:solidFill>
                <a:latin typeface="Helvetica Neue"/>
              </a:defRPr>
            </a:lvl3pPr>
            <a:lvl4pPr marL="1714500" indent="-342900">
              <a:buSzPts val="1999"/>
              <a:buFontTx/>
              <a:buBlip>
                <a:blip r:embed="rId2"/>
              </a:buBlip>
              <a:defRPr sz="1800">
                <a:solidFill>
                  <a:srgbClr val="3C114A"/>
                </a:solidFill>
                <a:latin typeface="Helvetica Neue"/>
              </a:defRPr>
            </a:lvl4pPr>
            <a:lvl5pPr marL="2171699" indent="-342900">
              <a:buSzPts val="1999"/>
              <a:buFontTx/>
              <a:buBlip>
                <a:blip r:embed="rId2"/>
              </a:buBlip>
              <a:defRPr sz="1600">
                <a:solidFill>
                  <a:srgbClr val="3C114A"/>
                </a:solidFill>
                <a:latin typeface="Helvetica Neu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cs-CZ" dirty="0"/>
          </a:p>
        </p:txBody>
      </p:sp>
      <p:sp>
        <p:nvSpPr>
          <p:cNvPr id="7" name="Obdélník 6">
            <a:extLst>
              <a:ext uri="{FF2B5EF4-FFF2-40B4-BE49-F238E27FC236}">
                <a16:creationId xmlns:a16="http://schemas.microsoft.com/office/drawing/2014/main" id="{9A7B70DA-7D0D-46CD-9A16-ADF8EB084B4E}"/>
              </a:ext>
            </a:extLst>
          </p:cNvPr>
          <p:cNvSpPr/>
          <p:nvPr userDrawn="1"/>
        </p:nvSpPr>
        <p:spPr>
          <a:xfrm>
            <a:off x="-26198" y="0"/>
            <a:ext cx="5003797" cy="6858000"/>
          </a:xfrm>
          <a:prstGeom prst="rect">
            <a:avLst/>
          </a:prstGeom>
          <a:solidFill>
            <a:srgbClr val="1584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rgbClr val="15848A"/>
              </a:solidFill>
            </a:endParaRPr>
          </a:p>
        </p:txBody>
      </p:sp>
      <p:sp>
        <p:nvSpPr>
          <p:cNvPr id="3" name="Rectangle 9">
            <a:extLst>
              <a:ext uri="{FF2B5EF4-FFF2-40B4-BE49-F238E27FC236}">
                <a16:creationId xmlns:a16="http://schemas.microsoft.com/office/drawing/2014/main" id="{010B4B34-4924-4B69-8469-5185CDAED15C}"/>
              </a:ext>
            </a:extLst>
          </p:cNvPr>
          <p:cNvSpPr/>
          <p:nvPr/>
        </p:nvSpPr>
        <p:spPr>
          <a:xfrm>
            <a:off x="253206" y="241301"/>
            <a:ext cx="4444998" cy="5880104"/>
          </a:xfrm>
          <a:prstGeom prst="rect">
            <a:avLst/>
          </a:prstGeom>
          <a:solidFill>
            <a:srgbClr val="FFFFFF"/>
          </a:solidFill>
          <a:ln w="12701" cap="flat">
            <a:no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cs-CZ" sz="1800" b="0" i="0" u="none" strike="noStrike" kern="1200" cap="none" spc="0" baseline="0">
              <a:solidFill>
                <a:srgbClr val="FFFFFF"/>
              </a:solidFill>
              <a:uFillTx/>
              <a:latin typeface="Helvetica Neue"/>
              <a:ea typeface=""/>
              <a:cs typeface=""/>
            </a:endParaRPr>
          </a:p>
        </p:txBody>
      </p:sp>
      <p:sp>
        <p:nvSpPr>
          <p:cNvPr id="4" name="Title 1">
            <a:extLst>
              <a:ext uri="{FF2B5EF4-FFF2-40B4-BE49-F238E27FC236}">
                <a16:creationId xmlns:a16="http://schemas.microsoft.com/office/drawing/2014/main" id="{579CCB69-9D7D-424E-8A49-AFE16D1D84E6}"/>
              </a:ext>
            </a:extLst>
          </p:cNvPr>
          <p:cNvSpPr txBox="1">
            <a:spLocks noGrp="1"/>
          </p:cNvSpPr>
          <p:nvPr>
            <p:ph type="title" hasCustomPrompt="1"/>
          </p:nvPr>
        </p:nvSpPr>
        <p:spPr>
          <a:xfrm>
            <a:off x="509585" y="457200"/>
            <a:ext cx="3932240" cy="1600200"/>
          </a:xfrm>
        </p:spPr>
        <p:txBody>
          <a:bodyPr anchor="ctr">
            <a:normAutofit/>
          </a:bodyPr>
          <a:lstStyle>
            <a:lvl1pPr>
              <a:defRPr sz="2800">
                <a:solidFill>
                  <a:srgbClr val="15848A"/>
                </a:solidFill>
                <a:latin typeface="HelveticaNeueLT Com 65 Md" panose="020B0604020202020204" pitchFamily="34" charset="0"/>
              </a:defRPr>
            </a:lvl1pPr>
          </a:lstStyle>
          <a:p>
            <a:pPr lvl="0"/>
            <a:r>
              <a:rPr lang="en-US" dirty="0"/>
              <a:t>Click to edit Master title style</a:t>
            </a:r>
            <a:endParaRPr lang="cs-CZ" dirty="0"/>
          </a:p>
        </p:txBody>
      </p:sp>
      <p:sp>
        <p:nvSpPr>
          <p:cNvPr id="6" name="Text Placeholder 3">
            <a:extLst>
              <a:ext uri="{FF2B5EF4-FFF2-40B4-BE49-F238E27FC236}">
                <a16:creationId xmlns:a16="http://schemas.microsoft.com/office/drawing/2014/main" id="{C664F034-A755-4EC5-A659-9A081BA7E08C}"/>
              </a:ext>
            </a:extLst>
          </p:cNvPr>
          <p:cNvSpPr txBox="1">
            <a:spLocks noGrp="1"/>
          </p:cNvSpPr>
          <p:nvPr>
            <p:ph type="body" idx="2"/>
          </p:nvPr>
        </p:nvSpPr>
        <p:spPr>
          <a:xfrm>
            <a:off x="509585" y="2057400"/>
            <a:ext cx="3932240" cy="3811584"/>
          </a:xfrm>
        </p:spPr>
        <p:txBody>
          <a:bodyPr/>
          <a:lstStyle>
            <a:lvl1pPr marL="0" indent="0">
              <a:buNone/>
              <a:defRPr sz="1600">
                <a:solidFill>
                  <a:srgbClr val="15848A"/>
                </a:solidFill>
                <a:latin typeface="Helvetica Neue"/>
              </a:defRPr>
            </a:lvl1pPr>
          </a:lstStyle>
          <a:p>
            <a:pPr lvl="0"/>
            <a:r>
              <a:rPr lang="en-US" dirty="0"/>
              <a:t>Click to edit Master text styles</a:t>
            </a:r>
          </a:p>
        </p:txBody>
      </p:sp>
    </p:spTree>
    <p:extLst>
      <p:ext uri="{BB962C8B-B14F-4D97-AF65-F5344CB8AC3E}">
        <p14:creationId xmlns:p14="http://schemas.microsoft.com/office/powerpoint/2010/main" val="2227192664"/>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rgbClr val="15848A"/>
        </a:solidFill>
        <a:effectLst/>
      </p:bgPr>
    </p:bg>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6DC48B46-0EA0-4110-A337-86378B4C9AC9}"/>
              </a:ext>
            </a:extLst>
          </p:cNvPr>
          <p:cNvSpPr/>
          <p:nvPr/>
        </p:nvSpPr>
        <p:spPr>
          <a:xfrm>
            <a:off x="414872" y="365129"/>
            <a:ext cx="11362270" cy="1323978"/>
          </a:xfrm>
          <a:prstGeom prst="rect">
            <a:avLst/>
          </a:prstGeom>
          <a:solidFill>
            <a:srgbClr val="FFFFFF"/>
          </a:solidFill>
          <a:ln w="12701" cap="flat">
            <a:no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cs-CZ" sz="1800" b="0" i="0" u="none" strike="noStrike" kern="1200" cap="none" spc="0" baseline="0">
              <a:solidFill>
                <a:srgbClr val="FFFFFF"/>
              </a:solidFill>
              <a:uFillTx/>
              <a:latin typeface="Helvetica Neue"/>
              <a:ea typeface=""/>
              <a:cs typeface=""/>
            </a:endParaRPr>
          </a:p>
        </p:txBody>
      </p:sp>
      <p:sp>
        <p:nvSpPr>
          <p:cNvPr id="3" name="Rectangle 7">
            <a:extLst>
              <a:ext uri="{FF2B5EF4-FFF2-40B4-BE49-F238E27FC236}">
                <a16:creationId xmlns:a16="http://schemas.microsoft.com/office/drawing/2014/main" id="{9C48DDFC-7286-42BB-B80C-2B6358F6A731}"/>
              </a:ext>
            </a:extLst>
          </p:cNvPr>
          <p:cNvSpPr/>
          <p:nvPr/>
        </p:nvSpPr>
        <p:spPr>
          <a:xfrm>
            <a:off x="414872" y="1825627"/>
            <a:ext cx="11362270" cy="5032372"/>
          </a:xfrm>
          <a:prstGeom prst="rect">
            <a:avLst/>
          </a:prstGeom>
          <a:solidFill>
            <a:srgbClr val="FFFFFF"/>
          </a:solidFill>
          <a:ln w="12701" cap="flat">
            <a:no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cs-CZ" sz="1800" b="0" i="0" u="none" strike="noStrike" kern="1200" cap="none" spc="0" baseline="0">
              <a:solidFill>
                <a:srgbClr val="FFFFFF"/>
              </a:solidFill>
              <a:uFillTx/>
              <a:latin typeface="Helvetica Neue"/>
              <a:ea typeface=""/>
              <a:cs typeface=""/>
            </a:endParaRPr>
          </a:p>
        </p:txBody>
      </p:sp>
      <p:sp>
        <p:nvSpPr>
          <p:cNvPr id="4" name="Title 1">
            <a:extLst>
              <a:ext uri="{FF2B5EF4-FFF2-40B4-BE49-F238E27FC236}">
                <a16:creationId xmlns:a16="http://schemas.microsoft.com/office/drawing/2014/main" id="{5E77D31D-CF28-478F-8C87-F78A7A2C4A2F}"/>
              </a:ext>
            </a:extLst>
          </p:cNvPr>
          <p:cNvSpPr txBox="1">
            <a:spLocks noGrp="1"/>
          </p:cNvSpPr>
          <p:nvPr>
            <p:ph type="title"/>
          </p:nvPr>
        </p:nvSpPr>
        <p:spPr/>
        <p:txBody>
          <a:bodyPr anchorCtr="1"/>
          <a:lstStyle>
            <a:lvl1pPr algn="ctr">
              <a:defRPr b="1" cap="all" baseline="0">
                <a:solidFill>
                  <a:srgbClr val="3C114A"/>
                </a:solidFill>
                <a:latin typeface="HelveticaNeueLT Com 95 Blk" panose="020B0904020202020204" pitchFamily="34" charset="0"/>
              </a:defRPr>
            </a:lvl1pPr>
          </a:lstStyle>
          <a:p>
            <a:pPr lvl="0"/>
            <a:r>
              <a:rPr lang="en-US" dirty="0"/>
              <a:t>Click to edit Master title style</a:t>
            </a:r>
            <a:endParaRPr lang="cs-CZ" dirty="0"/>
          </a:p>
        </p:txBody>
      </p:sp>
      <p:sp>
        <p:nvSpPr>
          <p:cNvPr id="5" name="Vertical Text Placeholder 2">
            <a:extLst>
              <a:ext uri="{FF2B5EF4-FFF2-40B4-BE49-F238E27FC236}">
                <a16:creationId xmlns:a16="http://schemas.microsoft.com/office/drawing/2014/main" id="{85B3D7C1-F913-4D71-B341-34A394E25B4C}"/>
              </a:ext>
            </a:extLst>
          </p:cNvPr>
          <p:cNvSpPr txBox="1">
            <a:spLocks noGrp="1"/>
          </p:cNvSpPr>
          <p:nvPr>
            <p:ph type="body" orient="vert" idx="1" hasCustomPrompt="1"/>
          </p:nvPr>
        </p:nvSpPr>
        <p:spPr/>
        <p:txBody>
          <a:bodyPr vert="eaVert"/>
          <a:lstStyle>
            <a:lvl1pPr marL="228600" indent="-228600">
              <a:buSzPts val="2799"/>
              <a:buFontTx/>
              <a:buBlip>
                <a:blip r:embed="rId2"/>
              </a:buBlip>
              <a:defRPr lang="cs-CZ">
                <a:solidFill>
                  <a:srgbClr val="3C114A"/>
                </a:solidFill>
                <a:latin typeface="Helvetica Neue"/>
              </a:defRPr>
            </a:lvl1pPr>
            <a:lvl2pPr marL="685800" indent="-228600">
              <a:buSzPts val="2399"/>
              <a:buFontTx/>
              <a:buBlip>
                <a:blip r:embed="rId2"/>
              </a:buBlip>
              <a:defRPr lang="cs-CZ">
                <a:solidFill>
                  <a:srgbClr val="3C114A"/>
                </a:solidFill>
                <a:latin typeface="Helvetica Neue"/>
              </a:defRPr>
            </a:lvl2pPr>
            <a:lvl3pPr marL="1143000" indent="-228600">
              <a:buSzPts val="1999"/>
              <a:buFontTx/>
              <a:buBlip>
                <a:blip r:embed="rId2"/>
              </a:buBlip>
              <a:defRPr lang="cs-CZ">
                <a:solidFill>
                  <a:srgbClr val="3C114A"/>
                </a:solidFill>
                <a:latin typeface="Helvetica Neue"/>
              </a:defRPr>
            </a:lvl3pPr>
            <a:lvl4pPr marL="1600200" indent="-228600">
              <a:buSzPts val="1800"/>
              <a:buFontTx/>
              <a:buBlip>
                <a:blip r:embed="rId2"/>
              </a:buBlip>
              <a:defRPr lang="cs-CZ">
                <a:solidFill>
                  <a:srgbClr val="3C114A"/>
                </a:solidFill>
                <a:latin typeface="Helvetica Neue"/>
              </a:defRPr>
            </a:lvl4pPr>
            <a:lvl5pPr marL="2057400" indent="-228600">
              <a:buSzPts val="1800"/>
              <a:buFontTx/>
              <a:buBlip>
                <a:blip r:embed="rId2"/>
              </a:buBlip>
              <a:defRPr lang="cs-CZ">
                <a:solidFill>
                  <a:srgbClr val="3C114A"/>
                </a:solidFill>
                <a:latin typeface="Helvetica Neue"/>
              </a:defRPr>
            </a:lvl5pPr>
          </a:lstStyle>
          <a:p>
            <a:pPr lvl="0"/>
            <a:r>
              <a:rPr lang="cs-CZ" dirty="0"/>
              <a:t> </a:t>
            </a:r>
            <a:r>
              <a:rPr lang="en-US" dirty="0"/>
              <a:t>Click to edit Master text styles</a:t>
            </a:r>
          </a:p>
          <a:p>
            <a:pPr lvl="1"/>
            <a:r>
              <a:rPr lang="cs-CZ" dirty="0"/>
              <a:t> </a:t>
            </a:r>
            <a:r>
              <a:rPr lang="en-US" dirty="0"/>
              <a:t>Second level</a:t>
            </a:r>
          </a:p>
          <a:p>
            <a:pPr lvl="2"/>
            <a:r>
              <a:rPr lang="cs-CZ" dirty="0"/>
              <a:t> </a:t>
            </a:r>
            <a:r>
              <a:rPr lang="en-US" dirty="0"/>
              <a:t>Third level</a:t>
            </a:r>
          </a:p>
          <a:p>
            <a:pPr lvl="3"/>
            <a:r>
              <a:rPr lang="cs-CZ" dirty="0"/>
              <a:t> </a:t>
            </a:r>
            <a:r>
              <a:rPr lang="en-US" dirty="0"/>
              <a:t>Fourth level</a:t>
            </a:r>
          </a:p>
          <a:p>
            <a:pPr lvl="4"/>
            <a:r>
              <a:rPr lang="cs-CZ" dirty="0"/>
              <a:t> </a:t>
            </a:r>
            <a:r>
              <a:rPr lang="en-US" dirty="0"/>
              <a:t>Fifth level</a:t>
            </a:r>
            <a:endParaRPr lang="cs-CZ" dirty="0"/>
          </a:p>
        </p:txBody>
      </p:sp>
      <p:sp>
        <p:nvSpPr>
          <p:cNvPr id="6" name="Date Placeholder 3">
            <a:extLst>
              <a:ext uri="{FF2B5EF4-FFF2-40B4-BE49-F238E27FC236}">
                <a16:creationId xmlns:a16="http://schemas.microsoft.com/office/drawing/2014/main" id="{70CE74B3-5013-484F-AF5C-B363EB670865}"/>
              </a:ext>
            </a:extLst>
          </p:cNvPr>
          <p:cNvSpPr txBox="1">
            <a:spLocks noGrp="1"/>
          </p:cNvSpPr>
          <p:nvPr>
            <p:ph type="dt" sz="half" idx="7"/>
          </p:nvPr>
        </p:nvSpPr>
        <p:spPr/>
        <p:txBody>
          <a:bodyPr/>
          <a:lstStyle>
            <a:lvl1pPr>
              <a:defRPr/>
            </a:lvl1pPr>
          </a:lstStyle>
          <a:p>
            <a:pPr lvl="0"/>
            <a:fld id="{5F710D44-07D6-4DE2-A9C3-64636ED4350F}" type="datetime1">
              <a:rPr lang="cs-CZ"/>
              <a:pPr lvl="0"/>
              <a:t>14.10.2025</a:t>
            </a:fld>
            <a:endParaRPr lang="cs-CZ"/>
          </a:p>
        </p:txBody>
      </p:sp>
      <p:sp>
        <p:nvSpPr>
          <p:cNvPr id="7" name="Footer Placeholder 4">
            <a:extLst>
              <a:ext uri="{FF2B5EF4-FFF2-40B4-BE49-F238E27FC236}">
                <a16:creationId xmlns:a16="http://schemas.microsoft.com/office/drawing/2014/main" id="{34B452CB-9CDF-4877-9B5A-841E66FC3A1F}"/>
              </a:ext>
            </a:extLst>
          </p:cNvPr>
          <p:cNvSpPr txBox="1">
            <a:spLocks noGrp="1"/>
          </p:cNvSpPr>
          <p:nvPr>
            <p:ph type="ftr" sz="quarter" idx="9"/>
          </p:nvPr>
        </p:nvSpPr>
        <p:spPr/>
        <p:txBody>
          <a:bodyPr/>
          <a:lstStyle>
            <a:lvl1pPr>
              <a:defRPr/>
            </a:lvl1pPr>
          </a:lstStyle>
          <a:p>
            <a:pPr lvl="0"/>
            <a:endParaRPr lang="cs-CZ"/>
          </a:p>
        </p:txBody>
      </p:sp>
      <p:sp>
        <p:nvSpPr>
          <p:cNvPr id="8" name="Slide Number Placeholder 5">
            <a:extLst>
              <a:ext uri="{FF2B5EF4-FFF2-40B4-BE49-F238E27FC236}">
                <a16:creationId xmlns:a16="http://schemas.microsoft.com/office/drawing/2014/main" id="{2FB298B3-A44B-4BCC-8963-4DA44BFD2226}"/>
              </a:ext>
            </a:extLst>
          </p:cNvPr>
          <p:cNvSpPr txBox="1">
            <a:spLocks noGrp="1"/>
          </p:cNvSpPr>
          <p:nvPr>
            <p:ph type="sldNum" sz="quarter" idx="8"/>
          </p:nvPr>
        </p:nvSpPr>
        <p:spPr/>
        <p:txBody>
          <a:bodyPr/>
          <a:lstStyle>
            <a:lvl1pPr>
              <a:defRPr/>
            </a:lvl1pPr>
          </a:lstStyle>
          <a:p>
            <a:pPr lvl="0"/>
            <a:fld id="{33E71EC6-D659-411D-B9AD-4F955AF7E3A8}" type="slidenum">
              <a:t>‹#›</a:t>
            </a:fld>
            <a:endParaRPr lang="cs-CZ"/>
          </a:p>
        </p:txBody>
      </p:sp>
    </p:spTree>
    <p:extLst>
      <p:ext uri="{BB962C8B-B14F-4D97-AF65-F5344CB8AC3E}">
        <p14:creationId xmlns:p14="http://schemas.microsoft.com/office/powerpoint/2010/main" val="11112773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rgbClr val="3C114A"/>
        </a:solidFill>
        <a:effectLst/>
      </p:bgPr>
    </p:bg>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55B5A120-A614-466D-9269-7D5150FD6AA6}"/>
              </a:ext>
            </a:extLst>
          </p:cNvPr>
          <p:cNvSpPr/>
          <p:nvPr/>
        </p:nvSpPr>
        <p:spPr>
          <a:xfrm>
            <a:off x="8724903" y="365129"/>
            <a:ext cx="3035295" cy="6226963"/>
          </a:xfrm>
          <a:prstGeom prst="rect">
            <a:avLst/>
          </a:prstGeom>
          <a:solidFill>
            <a:srgbClr val="FFFFFF"/>
          </a:solidFill>
          <a:ln w="12701" cap="flat">
            <a:solidFill>
              <a:srgbClr val="565D8B"/>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cs-CZ" sz="1800" b="0" i="0" u="none" strike="noStrike" kern="1200" cap="none" spc="0" baseline="0">
              <a:solidFill>
                <a:srgbClr val="FFFFFF"/>
              </a:solidFill>
              <a:uFillTx/>
              <a:latin typeface="Helvetica Neue"/>
              <a:ea typeface=""/>
              <a:cs typeface=""/>
            </a:endParaRPr>
          </a:p>
        </p:txBody>
      </p:sp>
      <p:sp>
        <p:nvSpPr>
          <p:cNvPr id="3" name="Rectangle 6">
            <a:extLst>
              <a:ext uri="{FF2B5EF4-FFF2-40B4-BE49-F238E27FC236}">
                <a16:creationId xmlns:a16="http://schemas.microsoft.com/office/drawing/2014/main" id="{10AF0C83-0C07-4C2B-9F4B-1F1D39A4E6E5}"/>
              </a:ext>
            </a:extLst>
          </p:cNvPr>
          <p:cNvSpPr/>
          <p:nvPr/>
        </p:nvSpPr>
        <p:spPr>
          <a:xfrm>
            <a:off x="0" y="330994"/>
            <a:ext cx="8572500" cy="6261097"/>
          </a:xfrm>
          <a:prstGeom prst="rect">
            <a:avLst/>
          </a:prstGeom>
          <a:solidFill>
            <a:srgbClr val="FFFFFF"/>
          </a:solidFill>
          <a:ln w="12701" cap="flat">
            <a:solidFill>
              <a:srgbClr val="565D8B"/>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cs-CZ" sz="1800" b="0" i="0" u="none" strike="noStrike" kern="1200" cap="none" spc="0" baseline="0">
              <a:solidFill>
                <a:srgbClr val="FFFFFF"/>
              </a:solidFill>
              <a:uFillTx/>
              <a:latin typeface="Helvetica Neue"/>
              <a:ea typeface=""/>
              <a:cs typeface=""/>
            </a:endParaRPr>
          </a:p>
        </p:txBody>
      </p:sp>
      <p:sp>
        <p:nvSpPr>
          <p:cNvPr id="4" name="Vertical Title 1">
            <a:extLst>
              <a:ext uri="{FF2B5EF4-FFF2-40B4-BE49-F238E27FC236}">
                <a16:creationId xmlns:a16="http://schemas.microsoft.com/office/drawing/2014/main" id="{9A9E6DD2-AEEA-4AF7-B60A-E9D2DDF27C78}"/>
              </a:ext>
            </a:extLst>
          </p:cNvPr>
          <p:cNvSpPr txBox="1">
            <a:spLocks noGrp="1"/>
          </p:cNvSpPr>
          <p:nvPr>
            <p:ph type="title" orient="vert"/>
          </p:nvPr>
        </p:nvSpPr>
        <p:spPr>
          <a:xfrm>
            <a:off x="8724903" y="572697"/>
            <a:ext cx="2628899" cy="5811834"/>
          </a:xfrm>
        </p:spPr>
        <p:txBody>
          <a:bodyPr vert="eaVert"/>
          <a:lstStyle>
            <a:lvl1pPr>
              <a:defRPr b="1" cap="all" baseline="0">
                <a:solidFill>
                  <a:srgbClr val="3C114A"/>
                </a:solidFill>
                <a:latin typeface="HelveticaNeueLT Com 95 Blk" panose="020B0904020202020204" pitchFamily="34" charset="0"/>
              </a:defRPr>
            </a:lvl1pPr>
          </a:lstStyle>
          <a:p>
            <a:pPr lvl="0"/>
            <a:r>
              <a:rPr lang="en-US" dirty="0"/>
              <a:t>Click to edit Master title style</a:t>
            </a:r>
            <a:endParaRPr lang="cs-CZ" dirty="0"/>
          </a:p>
        </p:txBody>
      </p:sp>
      <p:sp>
        <p:nvSpPr>
          <p:cNvPr id="5" name="Vertical Text Placeholder 2">
            <a:extLst>
              <a:ext uri="{FF2B5EF4-FFF2-40B4-BE49-F238E27FC236}">
                <a16:creationId xmlns:a16="http://schemas.microsoft.com/office/drawing/2014/main" id="{02811426-95B6-456C-B49F-0541BC3FE791}"/>
              </a:ext>
            </a:extLst>
          </p:cNvPr>
          <p:cNvSpPr txBox="1">
            <a:spLocks noGrp="1"/>
          </p:cNvSpPr>
          <p:nvPr>
            <p:ph type="body" orient="vert" idx="1"/>
          </p:nvPr>
        </p:nvSpPr>
        <p:spPr>
          <a:xfrm>
            <a:off x="838203" y="555626"/>
            <a:ext cx="7480304" cy="5811834"/>
          </a:xfrm>
        </p:spPr>
        <p:txBody>
          <a:bodyPr vert="eaVert"/>
          <a:lstStyle>
            <a:lvl1pPr marL="228600" indent="-228600">
              <a:buSzPts val="2799"/>
              <a:buFontTx/>
              <a:buBlip>
                <a:blip r:embed="rId2"/>
              </a:buBlip>
              <a:defRPr>
                <a:solidFill>
                  <a:srgbClr val="3C114A"/>
                </a:solidFill>
                <a:latin typeface="Helvetica Neue"/>
              </a:defRPr>
            </a:lvl1pPr>
            <a:lvl2pPr marL="685800" indent="-228600">
              <a:buSzPts val="2399"/>
              <a:buFontTx/>
              <a:buBlip>
                <a:blip r:embed="rId2"/>
              </a:buBlip>
              <a:defRPr>
                <a:solidFill>
                  <a:srgbClr val="3C114A"/>
                </a:solidFill>
                <a:latin typeface="Helvetica Neue"/>
              </a:defRPr>
            </a:lvl2pPr>
            <a:lvl3pPr marL="1143000" indent="-228600">
              <a:buSzPts val="1999"/>
              <a:buFontTx/>
              <a:buBlip>
                <a:blip r:embed="rId2"/>
              </a:buBlip>
              <a:defRPr>
                <a:solidFill>
                  <a:srgbClr val="3C114A"/>
                </a:solidFill>
                <a:latin typeface="Helvetica Neue"/>
              </a:defRPr>
            </a:lvl3pPr>
            <a:lvl4pPr marL="1600200" indent="-228600">
              <a:buSzPts val="1800"/>
              <a:buFontTx/>
              <a:buBlip>
                <a:blip r:embed="rId2"/>
              </a:buBlip>
              <a:defRPr>
                <a:solidFill>
                  <a:srgbClr val="3C114A"/>
                </a:solidFill>
                <a:latin typeface="Helvetica Neue"/>
              </a:defRPr>
            </a:lvl4pPr>
            <a:lvl5pPr marL="2057400" indent="-228600">
              <a:buSzPts val="1800"/>
              <a:buFontTx/>
              <a:buBlip>
                <a:blip r:embed="rId2"/>
              </a:buBlip>
              <a:defRPr>
                <a:solidFill>
                  <a:srgbClr val="3C114A"/>
                </a:solidFill>
                <a:latin typeface="Helvetica Neu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cs-CZ" dirty="0"/>
          </a:p>
        </p:txBody>
      </p:sp>
    </p:spTree>
    <p:extLst>
      <p:ext uri="{BB962C8B-B14F-4D97-AF65-F5344CB8AC3E}">
        <p14:creationId xmlns:p14="http://schemas.microsoft.com/office/powerpoint/2010/main" val="1014859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FF"/>
        </a:solidFill>
        <a:effectLst/>
      </p:bgPr>
    </p:bg>
    <p:spTree>
      <p:nvGrpSpPr>
        <p:cNvPr id="1" name=""/>
        <p:cNvGrpSpPr/>
        <p:nvPr/>
      </p:nvGrpSpPr>
      <p:grpSpPr>
        <a:xfrm>
          <a:off x="0" y="0"/>
          <a:ext cx="0" cy="0"/>
          <a:chOff x="0" y="0"/>
          <a:chExt cx="0" cy="0"/>
        </a:xfrm>
      </p:grpSpPr>
      <p:sp>
        <p:nvSpPr>
          <p:cNvPr id="11" name="Obdélník 10">
            <a:extLst>
              <a:ext uri="{FF2B5EF4-FFF2-40B4-BE49-F238E27FC236}">
                <a16:creationId xmlns:a16="http://schemas.microsoft.com/office/drawing/2014/main" id="{DA1C427A-39F8-48B0-B9D7-8F44B79A5424}"/>
              </a:ext>
            </a:extLst>
          </p:cNvPr>
          <p:cNvSpPr/>
          <p:nvPr userDrawn="1"/>
        </p:nvSpPr>
        <p:spPr>
          <a:xfrm>
            <a:off x="838197" y="1802797"/>
            <a:ext cx="10515598" cy="796114"/>
          </a:xfrm>
          <a:prstGeom prst="rect">
            <a:avLst/>
          </a:prstGeom>
          <a:solidFill>
            <a:srgbClr val="1584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rgbClr val="15848A"/>
              </a:solidFill>
            </a:endParaRPr>
          </a:p>
        </p:txBody>
      </p:sp>
      <p:sp>
        <p:nvSpPr>
          <p:cNvPr id="10" name="Obdélník 9">
            <a:extLst>
              <a:ext uri="{FF2B5EF4-FFF2-40B4-BE49-F238E27FC236}">
                <a16:creationId xmlns:a16="http://schemas.microsoft.com/office/drawing/2014/main" id="{DACEF33A-1B27-4A41-9452-45F01AB8D2EC}"/>
              </a:ext>
            </a:extLst>
          </p:cNvPr>
          <p:cNvSpPr/>
          <p:nvPr userDrawn="1"/>
        </p:nvSpPr>
        <p:spPr>
          <a:xfrm>
            <a:off x="838197" y="2718262"/>
            <a:ext cx="10515598" cy="34713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 name="Title 1">
            <a:extLst>
              <a:ext uri="{FF2B5EF4-FFF2-40B4-BE49-F238E27FC236}">
                <a16:creationId xmlns:a16="http://schemas.microsoft.com/office/drawing/2014/main" id="{573E2386-7AF6-412D-8775-03222B452E13}"/>
              </a:ext>
            </a:extLst>
          </p:cNvPr>
          <p:cNvSpPr txBox="1">
            <a:spLocks noGrp="1"/>
          </p:cNvSpPr>
          <p:nvPr>
            <p:ph type="title" hasCustomPrompt="1"/>
          </p:nvPr>
        </p:nvSpPr>
        <p:spPr>
          <a:xfrm>
            <a:off x="838203" y="423852"/>
            <a:ext cx="10515600" cy="1105690"/>
          </a:xfrm>
        </p:spPr>
        <p:txBody>
          <a:bodyPr anchor="b" anchorCtr="1">
            <a:normAutofit/>
          </a:bodyPr>
          <a:lstStyle>
            <a:lvl1pPr algn="ctr">
              <a:defRPr sz="3800" b="1" cap="all" baseline="0">
                <a:solidFill>
                  <a:srgbClr val="15848A"/>
                </a:solidFill>
                <a:latin typeface="HelveticaNeueLT Com 95 Blk" panose="020B0904020202020204" pitchFamily="34" charset="0"/>
              </a:defRPr>
            </a:lvl1pPr>
          </a:lstStyle>
          <a:p>
            <a:pPr lvl="0"/>
            <a:r>
              <a:rPr lang="en-US" dirty="0"/>
              <a:t>Click to edit Master title style</a:t>
            </a:r>
            <a:endParaRPr lang="cs-CZ" dirty="0"/>
          </a:p>
        </p:txBody>
      </p:sp>
      <p:sp>
        <p:nvSpPr>
          <p:cNvPr id="5" name="Content Placeholder 2">
            <a:extLst>
              <a:ext uri="{FF2B5EF4-FFF2-40B4-BE49-F238E27FC236}">
                <a16:creationId xmlns:a16="http://schemas.microsoft.com/office/drawing/2014/main" id="{2ED82736-2001-4219-B133-146D023F494D}"/>
              </a:ext>
            </a:extLst>
          </p:cNvPr>
          <p:cNvSpPr txBox="1">
            <a:spLocks noGrp="1"/>
          </p:cNvSpPr>
          <p:nvPr>
            <p:ph idx="1" hasCustomPrompt="1"/>
          </p:nvPr>
        </p:nvSpPr>
        <p:spPr>
          <a:xfrm>
            <a:off x="996138" y="1936330"/>
            <a:ext cx="9749447" cy="558555"/>
          </a:xfrm>
        </p:spPr>
        <p:txBody>
          <a:bodyPr anchor="ctr"/>
          <a:lstStyle>
            <a:lvl1pPr marL="0" indent="0">
              <a:buSzPts val="2399"/>
              <a:buNone/>
              <a:defRPr sz="2800">
                <a:solidFill>
                  <a:schemeClr val="bg1"/>
                </a:solidFill>
                <a:latin typeface="HelveticaNeueLT Com 65 Md" panose="020B0604020202020204" pitchFamily="34" charset="0"/>
                <a:cs typeface="Leelawadee UI" pitchFamily="34"/>
              </a:defRPr>
            </a:lvl1pPr>
            <a:lvl2pPr marL="0" indent="0">
              <a:spcBef>
                <a:spcPts val="1200"/>
              </a:spcBef>
              <a:buSzPts val="1999"/>
              <a:buNone/>
              <a:defRPr sz="2000">
                <a:solidFill>
                  <a:srgbClr val="3C114A"/>
                </a:solidFill>
                <a:latin typeface="Helvetica Neue"/>
                <a:cs typeface="Leelawadee UI" pitchFamily="34"/>
              </a:defRPr>
            </a:lvl2pPr>
            <a:lvl3pPr marL="914400" indent="0">
              <a:buSzPts val="1800"/>
              <a:buNone/>
              <a:defRPr sz="1800">
                <a:solidFill>
                  <a:srgbClr val="653D7A"/>
                </a:solidFill>
                <a:latin typeface="Helvetica Neue"/>
                <a:cs typeface="Leelawadee UI" pitchFamily="34"/>
              </a:defRPr>
            </a:lvl3pPr>
            <a:lvl4pPr marL="1657350" indent="-285750">
              <a:buSzPts val="1600"/>
              <a:buBlip>
                <a:blip r:embed="rId2"/>
              </a:buBlip>
              <a:defRPr sz="1600">
                <a:solidFill>
                  <a:srgbClr val="653D7A"/>
                </a:solidFill>
                <a:latin typeface="Helvetica Neue"/>
                <a:cs typeface="Leelawadee UI" pitchFamily="34"/>
              </a:defRPr>
            </a:lvl4pPr>
            <a:lvl5pPr marL="2114549" indent="-285750">
              <a:buSzPts val="1600"/>
              <a:buBlip>
                <a:blip r:embed="rId2"/>
              </a:buBlip>
              <a:defRPr sz="1600">
                <a:solidFill>
                  <a:srgbClr val="653D7A"/>
                </a:solidFill>
                <a:latin typeface="Helvetica Neue"/>
                <a:cs typeface="Leelawadee UI" pitchFamily="34"/>
              </a:defRPr>
            </a:lvl5pPr>
          </a:lstStyle>
          <a:p>
            <a:pPr lvl="0"/>
            <a:r>
              <a:rPr lang="en-US" dirty="0"/>
              <a:t>Click to edit Master text styles</a:t>
            </a:r>
          </a:p>
        </p:txBody>
      </p:sp>
      <p:sp>
        <p:nvSpPr>
          <p:cNvPr id="6" name="Date Placeholder 3">
            <a:extLst>
              <a:ext uri="{FF2B5EF4-FFF2-40B4-BE49-F238E27FC236}">
                <a16:creationId xmlns:a16="http://schemas.microsoft.com/office/drawing/2014/main" id="{45C900E2-1DEB-45DD-85B0-4B881B835EC9}"/>
              </a:ext>
            </a:extLst>
          </p:cNvPr>
          <p:cNvSpPr txBox="1">
            <a:spLocks noGrp="1"/>
          </p:cNvSpPr>
          <p:nvPr>
            <p:ph type="dt" sz="half" idx="7"/>
          </p:nvPr>
        </p:nvSpPr>
        <p:spPr/>
        <p:txBody>
          <a:bodyPr/>
          <a:lstStyle>
            <a:lvl1pPr>
              <a:defRPr/>
            </a:lvl1pPr>
          </a:lstStyle>
          <a:p>
            <a:pPr lvl="0"/>
            <a:fld id="{D5FEA398-F420-48D3-AC90-D337872676D6}" type="datetime1">
              <a:rPr lang="cs-CZ"/>
              <a:pPr lvl="0"/>
              <a:t>14.10.2025</a:t>
            </a:fld>
            <a:endParaRPr lang="cs-CZ"/>
          </a:p>
        </p:txBody>
      </p:sp>
      <p:sp>
        <p:nvSpPr>
          <p:cNvPr id="7" name="Footer Placeholder 4">
            <a:extLst>
              <a:ext uri="{FF2B5EF4-FFF2-40B4-BE49-F238E27FC236}">
                <a16:creationId xmlns:a16="http://schemas.microsoft.com/office/drawing/2014/main" id="{93AB6EEC-3207-42AA-99D9-8A9A5DB8A684}"/>
              </a:ext>
            </a:extLst>
          </p:cNvPr>
          <p:cNvSpPr txBox="1">
            <a:spLocks noGrp="1"/>
          </p:cNvSpPr>
          <p:nvPr>
            <p:ph type="ftr" sz="quarter" idx="9"/>
          </p:nvPr>
        </p:nvSpPr>
        <p:spPr/>
        <p:txBody>
          <a:bodyPr/>
          <a:lstStyle>
            <a:lvl1pPr>
              <a:defRPr/>
            </a:lvl1pPr>
          </a:lstStyle>
          <a:p>
            <a:pPr lvl="0"/>
            <a:endParaRPr lang="cs-CZ"/>
          </a:p>
        </p:txBody>
      </p:sp>
      <p:sp>
        <p:nvSpPr>
          <p:cNvPr id="8" name="Slide Number Placeholder 5">
            <a:extLst>
              <a:ext uri="{FF2B5EF4-FFF2-40B4-BE49-F238E27FC236}">
                <a16:creationId xmlns:a16="http://schemas.microsoft.com/office/drawing/2014/main" id="{FAF51F8F-D423-44B2-9B3A-CD1907571C3D}"/>
              </a:ext>
            </a:extLst>
          </p:cNvPr>
          <p:cNvSpPr txBox="1">
            <a:spLocks noGrp="1"/>
          </p:cNvSpPr>
          <p:nvPr>
            <p:ph type="sldNum" sz="quarter" idx="8"/>
          </p:nvPr>
        </p:nvSpPr>
        <p:spPr/>
        <p:txBody>
          <a:bodyPr/>
          <a:lstStyle>
            <a:lvl1pPr>
              <a:defRPr/>
            </a:lvl1pPr>
          </a:lstStyle>
          <a:p>
            <a:pPr lvl="0"/>
            <a:fld id="{846AE713-E057-425D-B3C4-5912CD06EB7F}" type="slidenum">
              <a:t>‹#›</a:t>
            </a:fld>
            <a:endParaRPr lang="cs-CZ"/>
          </a:p>
        </p:txBody>
      </p:sp>
      <p:sp>
        <p:nvSpPr>
          <p:cNvPr id="9" name="Zástupný obsah 8">
            <a:extLst>
              <a:ext uri="{FF2B5EF4-FFF2-40B4-BE49-F238E27FC236}">
                <a16:creationId xmlns:a16="http://schemas.microsoft.com/office/drawing/2014/main" id="{44581476-F4B2-4E1D-9BA6-48E0B18F01FA}"/>
              </a:ext>
            </a:extLst>
          </p:cNvPr>
          <p:cNvSpPr>
            <a:spLocks noGrp="1"/>
          </p:cNvSpPr>
          <p:nvPr>
            <p:ph sz="quarter" idx="10"/>
          </p:nvPr>
        </p:nvSpPr>
        <p:spPr>
          <a:xfrm>
            <a:off x="996138" y="2875743"/>
            <a:ext cx="10199715" cy="3156427"/>
          </a:xfrm>
        </p:spPr>
        <p:txBody>
          <a:bodyPr/>
          <a:lstStyle>
            <a:lvl1pPr marL="0" indent="0">
              <a:buNone/>
              <a:defRPr sz="2000">
                <a:solidFill>
                  <a:srgbClr val="3C114A"/>
                </a:solidFill>
                <a:latin typeface="Helvetica Neue"/>
              </a:defRPr>
            </a:lvl1pPr>
          </a:lstStyle>
          <a:p>
            <a:pPr lvl="0"/>
            <a:r>
              <a:rPr lang="cs-CZ" dirty="0"/>
              <a:t>Po kliknutí můžete upravovat styly textu v předloze.</a:t>
            </a:r>
          </a:p>
          <a:p>
            <a:pPr lvl="1"/>
            <a:endParaRPr lang="cs-CZ" dirty="0"/>
          </a:p>
        </p:txBody>
      </p:sp>
    </p:spTree>
    <p:extLst>
      <p:ext uri="{BB962C8B-B14F-4D97-AF65-F5344CB8AC3E}">
        <p14:creationId xmlns:p14="http://schemas.microsoft.com/office/powerpoint/2010/main" val="2240576013"/>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Obdélník 7">
            <a:extLst>
              <a:ext uri="{FF2B5EF4-FFF2-40B4-BE49-F238E27FC236}">
                <a16:creationId xmlns:a16="http://schemas.microsoft.com/office/drawing/2014/main" id="{9FA04E24-A47A-4A20-AADD-E17349A97E89}"/>
              </a:ext>
            </a:extLst>
          </p:cNvPr>
          <p:cNvSpPr/>
          <p:nvPr userDrawn="1"/>
        </p:nvSpPr>
        <p:spPr>
          <a:xfrm>
            <a:off x="838197" y="4326903"/>
            <a:ext cx="10509250" cy="17627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Title 1">
            <a:extLst>
              <a:ext uri="{FF2B5EF4-FFF2-40B4-BE49-F238E27FC236}">
                <a16:creationId xmlns:a16="http://schemas.microsoft.com/office/drawing/2014/main" id="{E8B342CD-D2F1-40BB-994E-4FA38F49DB87}"/>
              </a:ext>
            </a:extLst>
          </p:cNvPr>
          <p:cNvSpPr txBox="1">
            <a:spLocks noGrp="1"/>
          </p:cNvSpPr>
          <p:nvPr>
            <p:ph type="title"/>
          </p:nvPr>
        </p:nvSpPr>
        <p:spPr>
          <a:xfrm>
            <a:off x="838203" y="2671538"/>
            <a:ext cx="10515600" cy="1222507"/>
          </a:xfrm>
        </p:spPr>
        <p:txBody>
          <a:bodyPr anchorCtr="1">
            <a:noAutofit/>
          </a:bodyPr>
          <a:lstStyle>
            <a:lvl1pPr algn="ctr">
              <a:defRPr sz="4400" b="1" cap="all" baseline="0">
                <a:solidFill>
                  <a:srgbClr val="3C114A"/>
                </a:solidFill>
                <a:latin typeface="HelveticaNeueLT Com 95 Blk" panose="020B0904020202020204" pitchFamily="34" charset="0"/>
              </a:defRPr>
            </a:lvl1pPr>
          </a:lstStyle>
          <a:p>
            <a:pPr lvl="0"/>
            <a:r>
              <a:rPr lang="en-US" dirty="0"/>
              <a:t>Click to edit Master title style</a:t>
            </a:r>
            <a:endParaRPr lang="cs-CZ" dirty="0"/>
          </a:p>
        </p:txBody>
      </p:sp>
      <p:sp>
        <p:nvSpPr>
          <p:cNvPr id="3" name="Text Placeholder 2">
            <a:extLst>
              <a:ext uri="{FF2B5EF4-FFF2-40B4-BE49-F238E27FC236}">
                <a16:creationId xmlns:a16="http://schemas.microsoft.com/office/drawing/2014/main" id="{F3C8B462-F239-47E4-BC25-27A1DF3AF8AD}"/>
              </a:ext>
            </a:extLst>
          </p:cNvPr>
          <p:cNvSpPr txBox="1">
            <a:spLocks noGrp="1"/>
          </p:cNvSpPr>
          <p:nvPr>
            <p:ph type="body" idx="1"/>
          </p:nvPr>
        </p:nvSpPr>
        <p:spPr>
          <a:xfrm>
            <a:off x="1022004" y="4562471"/>
            <a:ext cx="10141635" cy="1319855"/>
          </a:xfrm>
        </p:spPr>
        <p:txBody>
          <a:bodyPr anchorCtr="1"/>
          <a:lstStyle>
            <a:lvl1pPr marL="0" indent="0" algn="ctr">
              <a:buNone/>
              <a:defRPr sz="2400">
                <a:solidFill>
                  <a:srgbClr val="3C114A"/>
                </a:solidFill>
                <a:latin typeface="HelveticaNeueLT Com 65 Md" panose="020B0604020202020204" pitchFamily="34" charset="0"/>
              </a:defRPr>
            </a:lvl1pPr>
          </a:lstStyle>
          <a:p>
            <a:pPr lvl="0"/>
            <a:r>
              <a:rPr lang="en-US" dirty="0"/>
              <a:t>Click to edit Master text styles</a:t>
            </a:r>
          </a:p>
        </p:txBody>
      </p:sp>
      <p:sp>
        <p:nvSpPr>
          <p:cNvPr id="4" name="Date Placeholder 3">
            <a:extLst>
              <a:ext uri="{FF2B5EF4-FFF2-40B4-BE49-F238E27FC236}">
                <a16:creationId xmlns:a16="http://schemas.microsoft.com/office/drawing/2014/main" id="{481F071B-B047-426F-B726-1A5751F04E67}"/>
              </a:ext>
            </a:extLst>
          </p:cNvPr>
          <p:cNvSpPr txBox="1">
            <a:spLocks noGrp="1"/>
          </p:cNvSpPr>
          <p:nvPr>
            <p:ph type="dt" sz="half" idx="7"/>
          </p:nvPr>
        </p:nvSpPr>
        <p:spPr/>
        <p:txBody>
          <a:bodyPr/>
          <a:lstStyle>
            <a:lvl1pPr>
              <a:defRPr/>
            </a:lvl1pPr>
          </a:lstStyle>
          <a:p>
            <a:pPr lvl="0"/>
            <a:fld id="{CB317291-BB35-4D63-93BD-A02E84AC79B3}" type="datetime1">
              <a:rPr lang="cs-CZ"/>
              <a:pPr lvl="0"/>
              <a:t>14.10.2025</a:t>
            </a:fld>
            <a:endParaRPr lang="cs-CZ" dirty="0"/>
          </a:p>
        </p:txBody>
      </p:sp>
      <p:sp>
        <p:nvSpPr>
          <p:cNvPr id="5" name="Footer Placeholder 4">
            <a:extLst>
              <a:ext uri="{FF2B5EF4-FFF2-40B4-BE49-F238E27FC236}">
                <a16:creationId xmlns:a16="http://schemas.microsoft.com/office/drawing/2014/main" id="{5FDF84A8-51EE-4A4B-8AA8-9D21C5157DED}"/>
              </a:ext>
            </a:extLst>
          </p:cNvPr>
          <p:cNvSpPr txBox="1">
            <a:spLocks noGrp="1"/>
          </p:cNvSpPr>
          <p:nvPr>
            <p:ph type="ftr" sz="quarter" idx="9"/>
          </p:nvPr>
        </p:nvSpPr>
        <p:spPr/>
        <p:txBody>
          <a:bodyPr/>
          <a:lstStyle>
            <a:lvl1pPr>
              <a:defRPr/>
            </a:lvl1pPr>
          </a:lstStyle>
          <a:p>
            <a:pPr lvl="0"/>
            <a:endParaRPr lang="cs-CZ"/>
          </a:p>
        </p:txBody>
      </p:sp>
      <p:sp>
        <p:nvSpPr>
          <p:cNvPr id="6" name="Slide Number Placeholder 5">
            <a:extLst>
              <a:ext uri="{FF2B5EF4-FFF2-40B4-BE49-F238E27FC236}">
                <a16:creationId xmlns:a16="http://schemas.microsoft.com/office/drawing/2014/main" id="{4BCE85BF-37D5-488F-9B9D-0EA263C7958B}"/>
              </a:ext>
            </a:extLst>
          </p:cNvPr>
          <p:cNvSpPr txBox="1">
            <a:spLocks noGrp="1"/>
          </p:cNvSpPr>
          <p:nvPr>
            <p:ph type="sldNum" sz="quarter" idx="8"/>
          </p:nvPr>
        </p:nvSpPr>
        <p:spPr/>
        <p:txBody>
          <a:bodyPr/>
          <a:lstStyle>
            <a:lvl1pPr>
              <a:defRPr/>
            </a:lvl1pPr>
          </a:lstStyle>
          <a:p>
            <a:pPr lvl="0"/>
            <a:fld id="{3AE957E7-97CE-4058-BD9D-21356E53DC93}" type="slidenum">
              <a:t>‹#›</a:t>
            </a:fld>
            <a:endParaRPr lang="cs-CZ"/>
          </a:p>
        </p:txBody>
      </p:sp>
      <p:pic>
        <p:nvPicPr>
          <p:cNvPr id="14" name="Obrázek 13">
            <a:extLst>
              <a:ext uri="{FF2B5EF4-FFF2-40B4-BE49-F238E27FC236}">
                <a16:creationId xmlns:a16="http://schemas.microsoft.com/office/drawing/2014/main" id="{6C93C18C-6331-43A5-80AD-E04AE6C55C23}"/>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9734203" y="0"/>
            <a:ext cx="1754560" cy="1169707"/>
          </a:xfrm>
          <a:prstGeom prst="rect">
            <a:avLst/>
          </a:prstGeom>
        </p:spPr>
      </p:pic>
    </p:spTree>
    <p:extLst>
      <p:ext uri="{BB962C8B-B14F-4D97-AF65-F5344CB8AC3E}">
        <p14:creationId xmlns:p14="http://schemas.microsoft.com/office/powerpoint/2010/main" val="2414047811"/>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4" name="Obrázek 3" descr="Obsah obrázku exteriér, obloha, letecká doprava, paže&#10;&#10;Popis byl vytvořen automaticky">
            <a:extLst>
              <a:ext uri="{FF2B5EF4-FFF2-40B4-BE49-F238E27FC236}">
                <a16:creationId xmlns:a16="http://schemas.microsoft.com/office/drawing/2014/main" id="{63A2753F-2061-4EA6-B9CC-D4479CD4A989}"/>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7499" t="24316" r="19398" b="10421"/>
          <a:stretch/>
        </p:blipFill>
        <p:spPr>
          <a:xfrm>
            <a:off x="1052265" y="2565793"/>
            <a:ext cx="3879918" cy="3178152"/>
          </a:xfrm>
          <a:prstGeom prst="rect">
            <a:avLst/>
          </a:prstGeom>
        </p:spPr>
      </p:pic>
      <p:pic>
        <p:nvPicPr>
          <p:cNvPr id="22" name="Obrázek 21">
            <a:extLst>
              <a:ext uri="{FF2B5EF4-FFF2-40B4-BE49-F238E27FC236}">
                <a16:creationId xmlns:a16="http://schemas.microsoft.com/office/drawing/2014/main" id="{906E673C-6564-4692-8A8F-1DB2863F612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510613" y="2080919"/>
            <a:ext cx="5062189" cy="4147896"/>
          </a:xfrm>
          <a:prstGeom prst="rect">
            <a:avLst/>
          </a:prstGeom>
        </p:spPr>
      </p:pic>
      <p:sp>
        <p:nvSpPr>
          <p:cNvPr id="25" name="Obdélník 24">
            <a:extLst>
              <a:ext uri="{FF2B5EF4-FFF2-40B4-BE49-F238E27FC236}">
                <a16:creationId xmlns:a16="http://schemas.microsoft.com/office/drawing/2014/main" id="{CBB59EB4-707B-467E-8964-7FC608CE02DA}"/>
              </a:ext>
            </a:extLst>
          </p:cNvPr>
          <p:cNvSpPr/>
          <p:nvPr userDrawn="1"/>
        </p:nvSpPr>
        <p:spPr>
          <a:xfrm>
            <a:off x="6096000" y="0"/>
            <a:ext cx="6096000" cy="6858000"/>
          </a:xfrm>
          <a:prstGeom prst="rect">
            <a:avLst/>
          </a:prstGeom>
          <a:solidFill>
            <a:srgbClr val="3C114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 name="Title 1">
            <a:extLst>
              <a:ext uri="{FF2B5EF4-FFF2-40B4-BE49-F238E27FC236}">
                <a16:creationId xmlns:a16="http://schemas.microsoft.com/office/drawing/2014/main" id="{D316107D-FBF8-4732-BD41-E294FB75BEA8}"/>
              </a:ext>
            </a:extLst>
          </p:cNvPr>
          <p:cNvSpPr txBox="1">
            <a:spLocks noGrp="1"/>
          </p:cNvSpPr>
          <p:nvPr>
            <p:ph type="title" hasCustomPrompt="1"/>
          </p:nvPr>
        </p:nvSpPr>
        <p:spPr>
          <a:xfrm>
            <a:off x="510613" y="418320"/>
            <a:ext cx="5062189" cy="1325559"/>
          </a:xfrm>
        </p:spPr>
        <p:txBody>
          <a:bodyPr anchorCtr="1">
            <a:normAutofit/>
          </a:bodyPr>
          <a:lstStyle>
            <a:lvl1pPr algn="ctr">
              <a:defRPr sz="3800" b="1" cap="all" baseline="0">
                <a:solidFill>
                  <a:srgbClr val="3C114A"/>
                </a:solidFill>
                <a:latin typeface="HelveticaNeueLT Com 95 Blk" panose="020B0904020202020204" pitchFamily="34" charset="0"/>
              </a:defRPr>
            </a:lvl1pPr>
          </a:lstStyle>
          <a:p>
            <a:pPr lvl="0"/>
            <a:r>
              <a:rPr lang="en-US" dirty="0"/>
              <a:t>Click to edit</a:t>
            </a:r>
            <a:endParaRPr lang="cs-CZ" dirty="0"/>
          </a:p>
        </p:txBody>
      </p:sp>
      <p:sp>
        <p:nvSpPr>
          <p:cNvPr id="27" name="Content Placeholder 2">
            <a:extLst>
              <a:ext uri="{FF2B5EF4-FFF2-40B4-BE49-F238E27FC236}">
                <a16:creationId xmlns:a16="http://schemas.microsoft.com/office/drawing/2014/main" id="{5A2B5003-DB64-40A9-BFB7-B783EAFDB6A6}"/>
              </a:ext>
            </a:extLst>
          </p:cNvPr>
          <p:cNvSpPr txBox="1">
            <a:spLocks noGrp="1"/>
          </p:cNvSpPr>
          <p:nvPr>
            <p:ph idx="1" hasCustomPrompt="1"/>
          </p:nvPr>
        </p:nvSpPr>
        <p:spPr>
          <a:xfrm>
            <a:off x="6629400" y="1051093"/>
            <a:ext cx="5029200" cy="1118529"/>
          </a:xfrm>
        </p:spPr>
        <p:txBody>
          <a:bodyPr>
            <a:normAutofit/>
          </a:bodyPr>
          <a:lstStyle>
            <a:lvl1pPr marL="0" indent="0">
              <a:buSzPts val="2799"/>
              <a:buFontTx/>
              <a:buNone/>
              <a:defRPr sz="2800">
                <a:solidFill>
                  <a:schemeClr val="bg1"/>
                </a:solidFill>
                <a:latin typeface="HelveticaNeueLT Com 65 Md" panose="020B0604020202020204" pitchFamily="34" charset="0"/>
              </a:defRPr>
            </a:lvl1pPr>
            <a:lvl2pPr marL="0" indent="0">
              <a:spcBef>
                <a:spcPts val="1200"/>
              </a:spcBef>
              <a:buSzPts val="2399"/>
              <a:buFontTx/>
              <a:buNone/>
              <a:defRPr sz="2000">
                <a:solidFill>
                  <a:schemeClr val="bg1"/>
                </a:solidFill>
                <a:latin typeface="Helvetica Neue"/>
              </a:defRPr>
            </a:lvl2pPr>
            <a:lvl3pPr marL="1257300" indent="-342900">
              <a:buSzPts val="1999"/>
              <a:buFontTx/>
              <a:buBlip>
                <a:blip r:embed="rId4"/>
              </a:buBlip>
              <a:defRPr>
                <a:solidFill>
                  <a:schemeClr val="bg1"/>
                </a:solidFill>
                <a:latin typeface="Helvetica Neue"/>
              </a:defRPr>
            </a:lvl3pPr>
            <a:lvl4pPr marL="1657350" indent="-285750">
              <a:buSzPts val="1800"/>
              <a:buFontTx/>
              <a:buBlip>
                <a:blip r:embed="rId4"/>
              </a:buBlip>
              <a:defRPr>
                <a:solidFill>
                  <a:schemeClr val="bg1"/>
                </a:solidFill>
                <a:latin typeface="Helvetica Neue"/>
              </a:defRPr>
            </a:lvl4pPr>
            <a:lvl5pPr marL="2114549" indent="-285750">
              <a:buSzPts val="1800"/>
              <a:buFontTx/>
              <a:buBlip>
                <a:blip r:embed="rId4"/>
              </a:buBlip>
              <a:defRPr>
                <a:solidFill>
                  <a:schemeClr val="bg1"/>
                </a:solidFill>
                <a:latin typeface="Helvetica Neue"/>
              </a:defRPr>
            </a:lvl5pPr>
          </a:lstStyle>
          <a:p>
            <a:pPr lvl="0"/>
            <a:r>
              <a:rPr lang="en-US" dirty="0"/>
              <a:t>Click to edit Master text styles</a:t>
            </a:r>
            <a:endParaRPr lang="cs-CZ" dirty="0"/>
          </a:p>
        </p:txBody>
      </p:sp>
      <p:sp>
        <p:nvSpPr>
          <p:cNvPr id="28" name="Zástupný obsah 8">
            <a:extLst>
              <a:ext uri="{FF2B5EF4-FFF2-40B4-BE49-F238E27FC236}">
                <a16:creationId xmlns:a16="http://schemas.microsoft.com/office/drawing/2014/main" id="{CB0FB20C-5F48-40C9-B286-BB677CE31048}"/>
              </a:ext>
            </a:extLst>
          </p:cNvPr>
          <p:cNvSpPr>
            <a:spLocks noGrp="1"/>
          </p:cNvSpPr>
          <p:nvPr>
            <p:ph sz="quarter" idx="10"/>
          </p:nvPr>
        </p:nvSpPr>
        <p:spPr>
          <a:xfrm>
            <a:off x="6629400" y="2169622"/>
            <a:ext cx="5029200" cy="3323128"/>
          </a:xfrm>
        </p:spPr>
        <p:txBody>
          <a:bodyPr/>
          <a:lstStyle>
            <a:lvl1pPr marL="0" indent="0">
              <a:buNone/>
              <a:defRPr sz="2000">
                <a:solidFill>
                  <a:schemeClr val="bg1"/>
                </a:solidFill>
                <a:latin typeface="Helvetica Neue"/>
              </a:defRPr>
            </a:lvl1pPr>
          </a:lstStyle>
          <a:p>
            <a:pPr lvl="0"/>
            <a:r>
              <a:rPr lang="cs-CZ" dirty="0"/>
              <a:t>Po kliknutí můžete upravovat styly textu v předloze.</a:t>
            </a:r>
          </a:p>
          <a:p>
            <a:pPr lvl="1"/>
            <a:endParaRPr lang="cs-CZ" dirty="0"/>
          </a:p>
        </p:txBody>
      </p:sp>
    </p:spTree>
    <p:extLst>
      <p:ext uri="{BB962C8B-B14F-4D97-AF65-F5344CB8AC3E}">
        <p14:creationId xmlns:p14="http://schemas.microsoft.com/office/powerpoint/2010/main" val="335910731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pic>
        <p:nvPicPr>
          <p:cNvPr id="3" name="Obrázek 2" descr="Obsah obrázku lampa&#10;&#10;Popis byl vytvořen automaticky">
            <a:extLst>
              <a:ext uri="{FF2B5EF4-FFF2-40B4-BE49-F238E27FC236}">
                <a16:creationId xmlns:a16="http://schemas.microsoft.com/office/drawing/2014/main" id="{AC4D59EA-DD9A-44FA-AD66-0405DA0EF7E9}"/>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21788" y="2271273"/>
            <a:ext cx="4336850" cy="3221412"/>
          </a:xfrm>
          <a:prstGeom prst="rect">
            <a:avLst/>
          </a:prstGeom>
        </p:spPr>
      </p:pic>
      <p:pic>
        <p:nvPicPr>
          <p:cNvPr id="22" name="Obrázek 21">
            <a:extLst>
              <a:ext uri="{FF2B5EF4-FFF2-40B4-BE49-F238E27FC236}">
                <a16:creationId xmlns:a16="http://schemas.microsoft.com/office/drawing/2014/main" id="{906E673C-6564-4692-8A8F-1DB2863F612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510613" y="2080919"/>
            <a:ext cx="5062189" cy="4147896"/>
          </a:xfrm>
          <a:prstGeom prst="rect">
            <a:avLst/>
          </a:prstGeom>
        </p:spPr>
      </p:pic>
      <p:sp>
        <p:nvSpPr>
          <p:cNvPr id="25" name="Obdélník 24">
            <a:extLst>
              <a:ext uri="{FF2B5EF4-FFF2-40B4-BE49-F238E27FC236}">
                <a16:creationId xmlns:a16="http://schemas.microsoft.com/office/drawing/2014/main" id="{CBB59EB4-707B-467E-8964-7FC608CE02DA}"/>
              </a:ext>
            </a:extLst>
          </p:cNvPr>
          <p:cNvSpPr/>
          <p:nvPr userDrawn="1"/>
        </p:nvSpPr>
        <p:spPr>
          <a:xfrm>
            <a:off x="6096000" y="0"/>
            <a:ext cx="6096000" cy="6858000"/>
          </a:xfrm>
          <a:prstGeom prst="rect">
            <a:avLst/>
          </a:prstGeom>
          <a:solidFill>
            <a:srgbClr val="1584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rgbClr val="15848A"/>
              </a:solidFill>
            </a:endParaRPr>
          </a:p>
        </p:txBody>
      </p:sp>
      <p:sp>
        <p:nvSpPr>
          <p:cNvPr id="6" name="Content Placeholder 2">
            <a:extLst>
              <a:ext uri="{FF2B5EF4-FFF2-40B4-BE49-F238E27FC236}">
                <a16:creationId xmlns:a16="http://schemas.microsoft.com/office/drawing/2014/main" id="{6AD81F28-1C17-445A-AAA0-ABE3BD5B1E46}"/>
              </a:ext>
            </a:extLst>
          </p:cNvPr>
          <p:cNvSpPr txBox="1">
            <a:spLocks noGrp="1"/>
          </p:cNvSpPr>
          <p:nvPr>
            <p:ph idx="1" hasCustomPrompt="1"/>
          </p:nvPr>
        </p:nvSpPr>
        <p:spPr>
          <a:xfrm>
            <a:off x="6629400" y="1051093"/>
            <a:ext cx="5029200" cy="1118529"/>
          </a:xfrm>
        </p:spPr>
        <p:txBody>
          <a:bodyPr>
            <a:normAutofit/>
          </a:bodyPr>
          <a:lstStyle>
            <a:lvl1pPr marL="0" indent="0">
              <a:buSzPts val="2799"/>
              <a:buFontTx/>
              <a:buNone/>
              <a:defRPr sz="2800">
                <a:solidFill>
                  <a:schemeClr val="bg1"/>
                </a:solidFill>
                <a:latin typeface="HelveticaNeueLT Com 65 Md" panose="020B0604020202020204" pitchFamily="34" charset="0"/>
              </a:defRPr>
            </a:lvl1pPr>
            <a:lvl2pPr marL="0" indent="0">
              <a:spcBef>
                <a:spcPts val="1200"/>
              </a:spcBef>
              <a:buSzPts val="2399"/>
              <a:buFontTx/>
              <a:buNone/>
              <a:defRPr sz="2000">
                <a:solidFill>
                  <a:schemeClr val="bg1"/>
                </a:solidFill>
                <a:latin typeface="Helvetica Neue"/>
              </a:defRPr>
            </a:lvl2pPr>
            <a:lvl3pPr marL="1257300" indent="-342900">
              <a:buSzPts val="1999"/>
              <a:buFontTx/>
              <a:buBlip>
                <a:blip r:embed="rId4"/>
              </a:buBlip>
              <a:defRPr>
                <a:solidFill>
                  <a:schemeClr val="bg1"/>
                </a:solidFill>
                <a:latin typeface="Helvetica Neue"/>
              </a:defRPr>
            </a:lvl3pPr>
            <a:lvl4pPr marL="1657350" indent="-285750">
              <a:buSzPts val="1800"/>
              <a:buFontTx/>
              <a:buBlip>
                <a:blip r:embed="rId4"/>
              </a:buBlip>
              <a:defRPr>
                <a:solidFill>
                  <a:schemeClr val="bg1"/>
                </a:solidFill>
                <a:latin typeface="Helvetica Neue"/>
              </a:defRPr>
            </a:lvl4pPr>
            <a:lvl5pPr marL="2114549" indent="-285750">
              <a:buSzPts val="1800"/>
              <a:buFontTx/>
              <a:buBlip>
                <a:blip r:embed="rId4"/>
              </a:buBlip>
              <a:defRPr>
                <a:solidFill>
                  <a:schemeClr val="bg1"/>
                </a:solidFill>
                <a:latin typeface="Helvetica Neue"/>
              </a:defRPr>
            </a:lvl5pPr>
          </a:lstStyle>
          <a:p>
            <a:pPr lvl="0"/>
            <a:r>
              <a:rPr lang="en-US" dirty="0"/>
              <a:t>Click to edit Master text styles</a:t>
            </a:r>
            <a:endParaRPr lang="cs-CZ" dirty="0"/>
          </a:p>
        </p:txBody>
      </p:sp>
      <p:sp>
        <p:nvSpPr>
          <p:cNvPr id="5" name="Title 1">
            <a:extLst>
              <a:ext uri="{FF2B5EF4-FFF2-40B4-BE49-F238E27FC236}">
                <a16:creationId xmlns:a16="http://schemas.microsoft.com/office/drawing/2014/main" id="{D316107D-FBF8-4732-BD41-E294FB75BEA8}"/>
              </a:ext>
            </a:extLst>
          </p:cNvPr>
          <p:cNvSpPr txBox="1">
            <a:spLocks noGrp="1"/>
          </p:cNvSpPr>
          <p:nvPr>
            <p:ph type="title" hasCustomPrompt="1"/>
          </p:nvPr>
        </p:nvSpPr>
        <p:spPr>
          <a:xfrm>
            <a:off x="510613" y="418320"/>
            <a:ext cx="5062189" cy="1325559"/>
          </a:xfrm>
        </p:spPr>
        <p:txBody>
          <a:bodyPr anchorCtr="1">
            <a:normAutofit/>
          </a:bodyPr>
          <a:lstStyle>
            <a:lvl1pPr algn="ctr">
              <a:defRPr sz="3800" b="1" cap="all" baseline="0">
                <a:solidFill>
                  <a:srgbClr val="15848A"/>
                </a:solidFill>
                <a:latin typeface="HelveticaNeueLT Com 95 Blk" panose="020B0904020202020204" pitchFamily="34" charset="0"/>
              </a:defRPr>
            </a:lvl1pPr>
          </a:lstStyle>
          <a:p>
            <a:pPr lvl="0"/>
            <a:r>
              <a:rPr lang="en-US" dirty="0"/>
              <a:t>Click to edit</a:t>
            </a:r>
            <a:endParaRPr lang="cs-CZ" dirty="0"/>
          </a:p>
        </p:txBody>
      </p:sp>
      <p:sp>
        <p:nvSpPr>
          <p:cNvPr id="9" name="Zástupný obsah 8">
            <a:extLst>
              <a:ext uri="{FF2B5EF4-FFF2-40B4-BE49-F238E27FC236}">
                <a16:creationId xmlns:a16="http://schemas.microsoft.com/office/drawing/2014/main" id="{092C210D-AF44-45A1-B76C-0F6434F27C77}"/>
              </a:ext>
            </a:extLst>
          </p:cNvPr>
          <p:cNvSpPr>
            <a:spLocks noGrp="1"/>
          </p:cNvSpPr>
          <p:nvPr>
            <p:ph sz="quarter" idx="10"/>
          </p:nvPr>
        </p:nvSpPr>
        <p:spPr>
          <a:xfrm>
            <a:off x="6629400" y="2169622"/>
            <a:ext cx="5029200" cy="3323128"/>
          </a:xfrm>
        </p:spPr>
        <p:txBody>
          <a:bodyPr/>
          <a:lstStyle>
            <a:lvl1pPr marL="0" indent="0">
              <a:buNone/>
              <a:defRPr sz="2000">
                <a:solidFill>
                  <a:schemeClr val="bg1"/>
                </a:solidFill>
                <a:latin typeface="Helvetica Neue"/>
              </a:defRPr>
            </a:lvl1pPr>
          </a:lstStyle>
          <a:p>
            <a:pPr lvl="0"/>
            <a:r>
              <a:rPr lang="cs-CZ" dirty="0"/>
              <a:t>Po kliknutí můžete upravovat styly textu v předloze.</a:t>
            </a:r>
          </a:p>
          <a:p>
            <a:pPr lvl="1"/>
            <a:endParaRPr lang="cs-CZ" dirty="0"/>
          </a:p>
        </p:txBody>
      </p:sp>
    </p:spTree>
    <p:extLst>
      <p:ext uri="{BB962C8B-B14F-4D97-AF65-F5344CB8AC3E}">
        <p14:creationId xmlns:p14="http://schemas.microsoft.com/office/powerpoint/2010/main" val="243198951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pic>
        <p:nvPicPr>
          <p:cNvPr id="3" name="Obrázek 2" descr="Obsah obrázku stůl, vsedě, osoba, přenosný počítač&#10;&#10;Popis byl vytvořen automaticky">
            <a:extLst>
              <a:ext uri="{FF2B5EF4-FFF2-40B4-BE49-F238E27FC236}">
                <a16:creationId xmlns:a16="http://schemas.microsoft.com/office/drawing/2014/main" id="{EB83224F-BBE5-466A-ABED-C58B15D31B5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271849" y="2080919"/>
            <a:ext cx="3561003" cy="3776360"/>
          </a:xfrm>
          <a:prstGeom prst="rect">
            <a:avLst/>
          </a:prstGeom>
        </p:spPr>
      </p:pic>
      <p:pic>
        <p:nvPicPr>
          <p:cNvPr id="22" name="Obrázek 21">
            <a:extLst>
              <a:ext uri="{FF2B5EF4-FFF2-40B4-BE49-F238E27FC236}">
                <a16:creationId xmlns:a16="http://schemas.microsoft.com/office/drawing/2014/main" id="{906E673C-6564-4692-8A8F-1DB2863F612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510613" y="2080919"/>
            <a:ext cx="5062189" cy="4147896"/>
          </a:xfrm>
          <a:prstGeom prst="rect">
            <a:avLst/>
          </a:prstGeom>
        </p:spPr>
      </p:pic>
      <p:sp>
        <p:nvSpPr>
          <p:cNvPr id="25" name="Obdélník 24">
            <a:extLst>
              <a:ext uri="{FF2B5EF4-FFF2-40B4-BE49-F238E27FC236}">
                <a16:creationId xmlns:a16="http://schemas.microsoft.com/office/drawing/2014/main" id="{CBB59EB4-707B-467E-8964-7FC608CE02DA}"/>
              </a:ext>
            </a:extLst>
          </p:cNvPr>
          <p:cNvSpPr/>
          <p:nvPr userDrawn="1"/>
        </p:nvSpPr>
        <p:spPr>
          <a:xfrm>
            <a:off x="6096000" y="0"/>
            <a:ext cx="6096000" cy="6858000"/>
          </a:xfrm>
          <a:prstGeom prst="rect">
            <a:avLst/>
          </a:prstGeom>
          <a:solidFill>
            <a:srgbClr val="3C114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 name="Title 1">
            <a:extLst>
              <a:ext uri="{FF2B5EF4-FFF2-40B4-BE49-F238E27FC236}">
                <a16:creationId xmlns:a16="http://schemas.microsoft.com/office/drawing/2014/main" id="{D316107D-FBF8-4732-BD41-E294FB75BEA8}"/>
              </a:ext>
            </a:extLst>
          </p:cNvPr>
          <p:cNvSpPr txBox="1">
            <a:spLocks noGrp="1"/>
          </p:cNvSpPr>
          <p:nvPr>
            <p:ph type="title" hasCustomPrompt="1"/>
          </p:nvPr>
        </p:nvSpPr>
        <p:spPr>
          <a:xfrm>
            <a:off x="510613" y="418320"/>
            <a:ext cx="5062189" cy="1325559"/>
          </a:xfrm>
        </p:spPr>
        <p:txBody>
          <a:bodyPr anchorCtr="1">
            <a:normAutofit/>
          </a:bodyPr>
          <a:lstStyle>
            <a:lvl1pPr algn="ctr">
              <a:defRPr sz="3800" b="1" cap="all" baseline="0">
                <a:solidFill>
                  <a:srgbClr val="3C114A"/>
                </a:solidFill>
                <a:latin typeface="HelveticaNeueLT Com 95 Blk" panose="020B0904020202020204" pitchFamily="34" charset="0"/>
              </a:defRPr>
            </a:lvl1pPr>
          </a:lstStyle>
          <a:p>
            <a:pPr lvl="0"/>
            <a:r>
              <a:rPr lang="en-US" dirty="0"/>
              <a:t>Click to edit</a:t>
            </a:r>
            <a:endParaRPr lang="cs-CZ" dirty="0"/>
          </a:p>
        </p:txBody>
      </p:sp>
      <p:sp>
        <p:nvSpPr>
          <p:cNvPr id="27" name="Content Placeholder 2">
            <a:extLst>
              <a:ext uri="{FF2B5EF4-FFF2-40B4-BE49-F238E27FC236}">
                <a16:creationId xmlns:a16="http://schemas.microsoft.com/office/drawing/2014/main" id="{5A2B5003-DB64-40A9-BFB7-B783EAFDB6A6}"/>
              </a:ext>
            </a:extLst>
          </p:cNvPr>
          <p:cNvSpPr txBox="1">
            <a:spLocks noGrp="1"/>
          </p:cNvSpPr>
          <p:nvPr>
            <p:ph idx="1" hasCustomPrompt="1"/>
          </p:nvPr>
        </p:nvSpPr>
        <p:spPr>
          <a:xfrm>
            <a:off x="6629400" y="1051093"/>
            <a:ext cx="5029200" cy="1118529"/>
          </a:xfrm>
        </p:spPr>
        <p:txBody>
          <a:bodyPr>
            <a:normAutofit/>
          </a:bodyPr>
          <a:lstStyle>
            <a:lvl1pPr marL="0" indent="0">
              <a:buSzPts val="2799"/>
              <a:buFontTx/>
              <a:buNone/>
              <a:defRPr sz="2800">
                <a:solidFill>
                  <a:schemeClr val="bg1"/>
                </a:solidFill>
                <a:latin typeface="HelveticaNeueLT Com 65 Md" panose="020B0604020202020204" pitchFamily="34" charset="0"/>
              </a:defRPr>
            </a:lvl1pPr>
            <a:lvl2pPr marL="0" indent="0">
              <a:spcBef>
                <a:spcPts val="1200"/>
              </a:spcBef>
              <a:buSzPts val="2399"/>
              <a:buFontTx/>
              <a:buNone/>
              <a:defRPr sz="2000">
                <a:solidFill>
                  <a:schemeClr val="bg1"/>
                </a:solidFill>
                <a:latin typeface="Helvetica Neue"/>
              </a:defRPr>
            </a:lvl2pPr>
            <a:lvl3pPr marL="1257300" indent="-342900">
              <a:buSzPts val="1999"/>
              <a:buFontTx/>
              <a:buBlip>
                <a:blip r:embed="rId4"/>
              </a:buBlip>
              <a:defRPr>
                <a:solidFill>
                  <a:schemeClr val="bg1"/>
                </a:solidFill>
                <a:latin typeface="Helvetica Neue"/>
              </a:defRPr>
            </a:lvl3pPr>
            <a:lvl4pPr marL="1657350" indent="-285750">
              <a:buSzPts val="1800"/>
              <a:buFontTx/>
              <a:buBlip>
                <a:blip r:embed="rId4"/>
              </a:buBlip>
              <a:defRPr>
                <a:solidFill>
                  <a:schemeClr val="bg1"/>
                </a:solidFill>
                <a:latin typeface="Helvetica Neue"/>
              </a:defRPr>
            </a:lvl4pPr>
            <a:lvl5pPr marL="2114549" indent="-285750">
              <a:buSzPts val="1800"/>
              <a:buFontTx/>
              <a:buBlip>
                <a:blip r:embed="rId4"/>
              </a:buBlip>
              <a:defRPr>
                <a:solidFill>
                  <a:schemeClr val="bg1"/>
                </a:solidFill>
                <a:latin typeface="Helvetica Neue"/>
              </a:defRPr>
            </a:lvl5pPr>
          </a:lstStyle>
          <a:p>
            <a:pPr lvl="0"/>
            <a:r>
              <a:rPr lang="en-US" dirty="0"/>
              <a:t>Click to edit Master text styles</a:t>
            </a:r>
            <a:endParaRPr lang="cs-CZ" dirty="0"/>
          </a:p>
        </p:txBody>
      </p:sp>
      <p:sp>
        <p:nvSpPr>
          <p:cNvPr id="28" name="Zástupný obsah 8">
            <a:extLst>
              <a:ext uri="{FF2B5EF4-FFF2-40B4-BE49-F238E27FC236}">
                <a16:creationId xmlns:a16="http://schemas.microsoft.com/office/drawing/2014/main" id="{CB0FB20C-5F48-40C9-B286-BB677CE31048}"/>
              </a:ext>
            </a:extLst>
          </p:cNvPr>
          <p:cNvSpPr>
            <a:spLocks noGrp="1"/>
          </p:cNvSpPr>
          <p:nvPr>
            <p:ph sz="quarter" idx="10"/>
          </p:nvPr>
        </p:nvSpPr>
        <p:spPr>
          <a:xfrm>
            <a:off x="6629400" y="2169622"/>
            <a:ext cx="5029200" cy="3323128"/>
          </a:xfrm>
        </p:spPr>
        <p:txBody>
          <a:bodyPr/>
          <a:lstStyle>
            <a:lvl1pPr marL="0" indent="0">
              <a:buNone/>
              <a:defRPr sz="2000">
                <a:solidFill>
                  <a:schemeClr val="bg1"/>
                </a:solidFill>
                <a:latin typeface="Helvetica Neue"/>
              </a:defRPr>
            </a:lvl1pPr>
          </a:lstStyle>
          <a:p>
            <a:pPr lvl="0"/>
            <a:r>
              <a:rPr lang="cs-CZ" dirty="0"/>
              <a:t>Po kliknutí můžete upravovat styly textu v předloze.</a:t>
            </a:r>
          </a:p>
          <a:p>
            <a:pPr lvl="1"/>
            <a:endParaRPr lang="cs-CZ" dirty="0"/>
          </a:p>
        </p:txBody>
      </p:sp>
    </p:spTree>
    <p:extLst>
      <p:ext uri="{BB962C8B-B14F-4D97-AF65-F5344CB8AC3E}">
        <p14:creationId xmlns:p14="http://schemas.microsoft.com/office/powerpoint/2010/main" val="192569562"/>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pic>
        <p:nvPicPr>
          <p:cNvPr id="3" name="Obrázek 2" descr="Obsah obrázku osoba, zeď, interiér&#10;&#10;Popis byl vytvořen automaticky">
            <a:extLst>
              <a:ext uri="{FF2B5EF4-FFF2-40B4-BE49-F238E27FC236}">
                <a16:creationId xmlns:a16="http://schemas.microsoft.com/office/drawing/2014/main" id="{22722D7F-DD3B-45C2-8F13-FAE061BB90B0}"/>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l="14083"/>
          <a:stretch/>
        </p:blipFill>
        <p:spPr>
          <a:xfrm>
            <a:off x="1039091" y="2545984"/>
            <a:ext cx="3854334" cy="2944257"/>
          </a:xfrm>
          <a:prstGeom prst="rect">
            <a:avLst/>
          </a:prstGeom>
        </p:spPr>
      </p:pic>
      <p:pic>
        <p:nvPicPr>
          <p:cNvPr id="22" name="Obrázek 21">
            <a:extLst>
              <a:ext uri="{FF2B5EF4-FFF2-40B4-BE49-F238E27FC236}">
                <a16:creationId xmlns:a16="http://schemas.microsoft.com/office/drawing/2014/main" id="{906E673C-6564-4692-8A8F-1DB2863F612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510613" y="2080919"/>
            <a:ext cx="5062189" cy="4147896"/>
          </a:xfrm>
          <a:prstGeom prst="rect">
            <a:avLst/>
          </a:prstGeom>
        </p:spPr>
      </p:pic>
      <p:sp>
        <p:nvSpPr>
          <p:cNvPr id="25" name="Obdélník 24">
            <a:extLst>
              <a:ext uri="{FF2B5EF4-FFF2-40B4-BE49-F238E27FC236}">
                <a16:creationId xmlns:a16="http://schemas.microsoft.com/office/drawing/2014/main" id="{CBB59EB4-707B-467E-8964-7FC608CE02DA}"/>
              </a:ext>
            </a:extLst>
          </p:cNvPr>
          <p:cNvSpPr/>
          <p:nvPr userDrawn="1"/>
        </p:nvSpPr>
        <p:spPr>
          <a:xfrm>
            <a:off x="6096000" y="0"/>
            <a:ext cx="6096000" cy="6858000"/>
          </a:xfrm>
          <a:prstGeom prst="rect">
            <a:avLst/>
          </a:prstGeom>
          <a:solidFill>
            <a:srgbClr val="1584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rgbClr val="15848A"/>
              </a:solidFill>
            </a:endParaRPr>
          </a:p>
        </p:txBody>
      </p:sp>
      <p:sp>
        <p:nvSpPr>
          <p:cNvPr id="6" name="Content Placeholder 2">
            <a:extLst>
              <a:ext uri="{FF2B5EF4-FFF2-40B4-BE49-F238E27FC236}">
                <a16:creationId xmlns:a16="http://schemas.microsoft.com/office/drawing/2014/main" id="{6AD81F28-1C17-445A-AAA0-ABE3BD5B1E46}"/>
              </a:ext>
            </a:extLst>
          </p:cNvPr>
          <p:cNvSpPr txBox="1">
            <a:spLocks noGrp="1"/>
          </p:cNvSpPr>
          <p:nvPr>
            <p:ph idx="1" hasCustomPrompt="1"/>
          </p:nvPr>
        </p:nvSpPr>
        <p:spPr>
          <a:xfrm>
            <a:off x="6629400" y="1051093"/>
            <a:ext cx="5029200" cy="1118529"/>
          </a:xfrm>
        </p:spPr>
        <p:txBody>
          <a:bodyPr>
            <a:normAutofit/>
          </a:bodyPr>
          <a:lstStyle>
            <a:lvl1pPr marL="0" indent="0">
              <a:buSzPts val="2799"/>
              <a:buFontTx/>
              <a:buNone/>
              <a:defRPr sz="2800">
                <a:solidFill>
                  <a:schemeClr val="bg1"/>
                </a:solidFill>
                <a:latin typeface="HelveticaNeueLT Com 65 Md" panose="020B0604020202020204" pitchFamily="34" charset="0"/>
              </a:defRPr>
            </a:lvl1pPr>
            <a:lvl2pPr marL="0" indent="0">
              <a:spcBef>
                <a:spcPts val="1200"/>
              </a:spcBef>
              <a:buSzPts val="2399"/>
              <a:buFontTx/>
              <a:buNone/>
              <a:defRPr sz="2000">
                <a:solidFill>
                  <a:schemeClr val="bg1"/>
                </a:solidFill>
                <a:latin typeface="Helvetica Neue"/>
              </a:defRPr>
            </a:lvl2pPr>
            <a:lvl3pPr marL="1257300" indent="-342900">
              <a:buSzPts val="1999"/>
              <a:buFontTx/>
              <a:buBlip>
                <a:blip r:embed="rId4"/>
              </a:buBlip>
              <a:defRPr>
                <a:solidFill>
                  <a:schemeClr val="bg1"/>
                </a:solidFill>
                <a:latin typeface="Helvetica Neue"/>
              </a:defRPr>
            </a:lvl3pPr>
            <a:lvl4pPr marL="1657350" indent="-285750">
              <a:buSzPts val="1800"/>
              <a:buFontTx/>
              <a:buBlip>
                <a:blip r:embed="rId4"/>
              </a:buBlip>
              <a:defRPr>
                <a:solidFill>
                  <a:schemeClr val="bg1"/>
                </a:solidFill>
                <a:latin typeface="Helvetica Neue"/>
              </a:defRPr>
            </a:lvl4pPr>
            <a:lvl5pPr marL="2114549" indent="-285750">
              <a:buSzPts val="1800"/>
              <a:buFontTx/>
              <a:buBlip>
                <a:blip r:embed="rId4"/>
              </a:buBlip>
              <a:defRPr>
                <a:solidFill>
                  <a:schemeClr val="bg1"/>
                </a:solidFill>
                <a:latin typeface="Helvetica Neue"/>
              </a:defRPr>
            </a:lvl5pPr>
          </a:lstStyle>
          <a:p>
            <a:pPr lvl="0"/>
            <a:r>
              <a:rPr lang="en-US" dirty="0"/>
              <a:t>Click to edit Master text styles</a:t>
            </a:r>
            <a:endParaRPr lang="cs-CZ" dirty="0"/>
          </a:p>
        </p:txBody>
      </p:sp>
      <p:sp>
        <p:nvSpPr>
          <p:cNvPr id="5" name="Title 1">
            <a:extLst>
              <a:ext uri="{FF2B5EF4-FFF2-40B4-BE49-F238E27FC236}">
                <a16:creationId xmlns:a16="http://schemas.microsoft.com/office/drawing/2014/main" id="{D316107D-FBF8-4732-BD41-E294FB75BEA8}"/>
              </a:ext>
            </a:extLst>
          </p:cNvPr>
          <p:cNvSpPr txBox="1">
            <a:spLocks noGrp="1"/>
          </p:cNvSpPr>
          <p:nvPr>
            <p:ph type="title" hasCustomPrompt="1"/>
          </p:nvPr>
        </p:nvSpPr>
        <p:spPr>
          <a:xfrm>
            <a:off x="510613" y="418320"/>
            <a:ext cx="5062189" cy="1325559"/>
          </a:xfrm>
        </p:spPr>
        <p:txBody>
          <a:bodyPr anchorCtr="1">
            <a:normAutofit/>
          </a:bodyPr>
          <a:lstStyle>
            <a:lvl1pPr algn="ctr">
              <a:defRPr sz="3800" b="1" cap="all" baseline="0">
                <a:solidFill>
                  <a:srgbClr val="15848A"/>
                </a:solidFill>
                <a:latin typeface="HelveticaNeueLT Com 95 Blk" panose="020B0904020202020204" pitchFamily="34" charset="0"/>
              </a:defRPr>
            </a:lvl1pPr>
          </a:lstStyle>
          <a:p>
            <a:pPr lvl="0"/>
            <a:r>
              <a:rPr lang="en-US" dirty="0"/>
              <a:t>Click to edit</a:t>
            </a:r>
            <a:endParaRPr lang="cs-CZ" dirty="0"/>
          </a:p>
        </p:txBody>
      </p:sp>
      <p:sp>
        <p:nvSpPr>
          <p:cNvPr id="9" name="Zástupný obsah 8">
            <a:extLst>
              <a:ext uri="{FF2B5EF4-FFF2-40B4-BE49-F238E27FC236}">
                <a16:creationId xmlns:a16="http://schemas.microsoft.com/office/drawing/2014/main" id="{092C210D-AF44-45A1-B76C-0F6434F27C77}"/>
              </a:ext>
            </a:extLst>
          </p:cNvPr>
          <p:cNvSpPr>
            <a:spLocks noGrp="1"/>
          </p:cNvSpPr>
          <p:nvPr>
            <p:ph sz="quarter" idx="10"/>
          </p:nvPr>
        </p:nvSpPr>
        <p:spPr>
          <a:xfrm>
            <a:off x="6629400" y="2169622"/>
            <a:ext cx="5029200" cy="3323128"/>
          </a:xfrm>
        </p:spPr>
        <p:txBody>
          <a:bodyPr/>
          <a:lstStyle>
            <a:lvl1pPr marL="0" indent="0">
              <a:buNone/>
              <a:defRPr sz="2000">
                <a:solidFill>
                  <a:schemeClr val="bg1"/>
                </a:solidFill>
                <a:latin typeface="Helvetica Neue"/>
              </a:defRPr>
            </a:lvl1pPr>
          </a:lstStyle>
          <a:p>
            <a:pPr lvl="0"/>
            <a:r>
              <a:rPr lang="cs-CZ" dirty="0"/>
              <a:t>Po kliknutí můžete upravovat styly textu v předloze.</a:t>
            </a:r>
          </a:p>
          <a:p>
            <a:pPr lvl="1"/>
            <a:endParaRPr lang="cs-CZ" dirty="0"/>
          </a:p>
        </p:txBody>
      </p:sp>
    </p:spTree>
    <p:extLst>
      <p:ext uri="{BB962C8B-B14F-4D97-AF65-F5344CB8AC3E}">
        <p14:creationId xmlns:p14="http://schemas.microsoft.com/office/powerpoint/2010/main" val="1979001234"/>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pic>
        <p:nvPicPr>
          <p:cNvPr id="3" name="Obrázek 2" descr="Obsah obrázku text, osoba, interiér, rodina&#10;&#10;Popis byl vytvořen automaticky">
            <a:extLst>
              <a:ext uri="{FF2B5EF4-FFF2-40B4-BE49-F238E27FC236}">
                <a16:creationId xmlns:a16="http://schemas.microsoft.com/office/drawing/2014/main" id="{29E17773-E79C-4A17-9DD5-AAB2CD1E981E}"/>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l="13743" r="8642"/>
          <a:stretch/>
        </p:blipFill>
        <p:spPr>
          <a:xfrm flipH="1">
            <a:off x="922713" y="2543694"/>
            <a:ext cx="4181302" cy="3592272"/>
          </a:xfrm>
          <a:prstGeom prst="rect">
            <a:avLst/>
          </a:prstGeom>
        </p:spPr>
      </p:pic>
      <p:pic>
        <p:nvPicPr>
          <p:cNvPr id="22" name="Obrázek 21">
            <a:extLst>
              <a:ext uri="{FF2B5EF4-FFF2-40B4-BE49-F238E27FC236}">
                <a16:creationId xmlns:a16="http://schemas.microsoft.com/office/drawing/2014/main" id="{906E673C-6564-4692-8A8F-1DB2863F612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510613" y="2080919"/>
            <a:ext cx="5062189" cy="4147896"/>
          </a:xfrm>
          <a:prstGeom prst="rect">
            <a:avLst/>
          </a:prstGeom>
        </p:spPr>
      </p:pic>
      <p:sp>
        <p:nvSpPr>
          <p:cNvPr id="25" name="Obdélník 24">
            <a:extLst>
              <a:ext uri="{FF2B5EF4-FFF2-40B4-BE49-F238E27FC236}">
                <a16:creationId xmlns:a16="http://schemas.microsoft.com/office/drawing/2014/main" id="{CBB59EB4-707B-467E-8964-7FC608CE02DA}"/>
              </a:ext>
            </a:extLst>
          </p:cNvPr>
          <p:cNvSpPr/>
          <p:nvPr userDrawn="1"/>
        </p:nvSpPr>
        <p:spPr>
          <a:xfrm>
            <a:off x="6096000" y="0"/>
            <a:ext cx="6096000" cy="6858000"/>
          </a:xfrm>
          <a:prstGeom prst="rect">
            <a:avLst/>
          </a:prstGeom>
          <a:solidFill>
            <a:srgbClr val="3C114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 name="Title 1">
            <a:extLst>
              <a:ext uri="{FF2B5EF4-FFF2-40B4-BE49-F238E27FC236}">
                <a16:creationId xmlns:a16="http://schemas.microsoft.com/office/drawing/2014/main" id="{D316107D-FBF8-4732-BD41-E294FB75BEA8}"/>
              </a:ext>
            </a:extLst>
          </p:cNvPr>
          <p:cNvSpPr txBox="1">
            <a:spLocks noGrp="1"/>
          </p:cNvSpPr>
          <p:nvPr>
            <p:ph type="title" hasCustomPrompt="1"/>
          </p:nvPr>
        </p:nvSpPr>
        <p:spPr>
          <a:xfrm>
            <a:off x="510613" y="418320"/>
            <a:ext cx="5062189" cy="1325559"/>
          </a:xfrm>
        </p:spPr>
        <p:txBody>
          <a:bodyPr anchorCtr="1">
            <a:normAutofit/>
          </a:bodyPr>
          <a:lstStyle>
            <a:lvl1pPr algn="ctr">
              <a:defRPr sz="3800" b="1" cap="all" baseline="0">
                <a:solidFill>
                  <a:srgbClr val="3C114A"/>
                </a:solidFill>
                <a:latin typeface="HelveticaNeueLT Com 95 Blk" panose="020B0904020202020204" pitchFamily="34" charset="0"/>
              </a:defRPr>
            </a:lvl1pPr>
          </a:lstStyle>
          <a:p>
            <a:pPr lvl="0"/>
            <a:r>
              <a:rPr lang="en-US" dirty="0"/>
              <a:t>Click to edit</a:t>
            </a:r>
            <a:endParaRPr lang="cs-CZ" dirty="0"/>
          </a:p>
        </p:txBody>
      </p:sp>
      <p:sp>
        <p:nvSpPr>
          <p:cNvPr id="27" name="Content Placeholder 2">
            <a:extLst>
              <a:ext uri="{FF2B5EF4-FFF2-40B4-BE49-F238E27FC236}">
                <a16:creationId xmlns:a16="http://schemas.microsoft.com/office/drawing/2014/main" id="{5A2B5003-DB64-40A9-BFB7-B783EAFDB6A6}"/>
              </a:ext>
            </a:extLst>
          </p:cNvPr>
          <p:cNvSpPr txBox="1">
            <a:spLocks noGrp="1"/>
          </p:cNvSpPr>
          <p:nvPr>
            <p:ph idx="1" hasCustomPrompt="1"/>
          </p:nvPr>
        </p:nvSpPr>
        <p:spPr>
          <a:xfrm>
            <a:off x="6629400" y="1051093"/>
            <a:ext cx="5029200" cy="1118529"/>
          </a:xfrm>
        </p:spPr>
        <p:txBody>
          <a:bodyPr>
            <a:normAutofit/>
          </a:bodyPr>
          <a:lstStyle>
            <a:lvl1pPr marL="0" indent="0">
              <a:buSzPts val="2799"/>
              <a:buFontTx/>
              <a:buNone/>
              <a:defRPr sz="2800">
                <a:solidFill>
                  <a:schemeClr val="bg1"/>
                </a:solidFill>
                <a:latin typeface="HelveticaNeueLT Com 65 Md" panose="020B0604020202020204" pitchFamily="34" charset="0"/>
              </a:defRPr>
            </a:lvl1pPr>
            <a:lvl2pPr marL="0" indent="0">
              <a:spcBef>
                <a:spcPts val="1200"/>
              </a:spcBef>
              <a:buSzPts val="2399"/>
              <a:buFontTx/>
              <a:buNone/>
              <a:defRPr sz="2000">
                <a:solidFill>
                  <a:schemeClr val="bg1"/>
                </a:solidFill>
                <a:latin typeface="Helvetica Neue"/>
              </a:defRPr>
            </a:lvl2pPr>
            <a:lvl3pPr marL="1257300" indent="-342900">
              <a:buSzPts val="1999"/>
              <a:buFontTx/>
              <a:buBlip>
                <a:blip r:embed="rId4"/>
              </a:buBlip>
              <a:defRPr>
                <a:solidFill>
                  <a:schemeClr val="bg1"/>
                </a:solidFill>
                <a:latin typeface="Helvetica Neue"/>
              </a:defRPr>
            </a:lvl3pPr>
            <a:lvl4pPr marL="1657350" indent="-285750">
              <a:buSzPts val="1800"/>
              <a:buFontTx/>
              <a:buBlip>
                <a:blip r:embed="rId4"/>
              </a:buBlip>
              <a:defRPr>
                <a:solidFill>
                  <a:schemeClr val="bg1"/>
                </a:solidFill>
                <a:latin typeface="Helvetica Neue"/>
              </a:defRPr>
            </a:lvl4pPr>
            <a:lvl5pPr marL="2114549" indent="-285750">
              <a:buSzPts val="1800"/>
              <a:buFontTx/>
              <a:buBlip>
                <a:blip r:embed="rId4"/>
              </a:buBlip>
              <a:defRPr>
                <a:solidFill>
                  <a:schemeClr val="bg1"/>
                </a:solidFill>
                <a:latin typeface="Helvetica Neue"/>
              </a:defRPr>
            </a:lvl5pPr>
          </a:lstStyle>
          <a:p>
            <a:pPr lvl="0"/>
            <a:r>
              <a:rPr lang="en-US" dirty="0"/>
              <a:t>Click to edit Master text styles</a:t>
            </a:r>
            <a:endParaRPr lang="cs-CZ" dirty="0"/>
          </a:p>
        </p:txBody>
      </p:sp>
      <p:sp>
        <p:nvSpPr>
          <p:cNvPr id="28" name="Zástupný obsah 8">
            <a:extLst>
              <a:ext uri="{FF2B5EF4-FFF2-40B4-BE49-F238E27FC236}">
                <a16:creationId xmlns:a16="http://schemas.microsoft.com/office/drawing/2014/main" id="{CB0FB20C-5F48-40C9-B286-BB677CE31048}"/>
              </a:ext>
            </a:extLst>
          </p:cNvPr>
          <p:cNvSpPr>
            <a:spLocks noGrp="1"/>
          </p:cNvSpPr>
          <p:nvPr>
            <p:ph sz="quarter" idx="10"/>
          </p:nvPr>
        </p:nvSpPr>
        <p:spPr>
          <a:xfrm>
            <a:off x="6629400" y="2169622"/>
            <a:ext cx="5029200" cy="3323128"/>
          </a:xfrm>
        </p:spPr>
        <p:txBody>
          <a:bodyPr/>
          <a:lstStyle>
            <a:lvl1pPr marL="0" indent="0">
              <a:buNone/>
              <a:defRPr sz="2000">
                <a:solidFill>
                  <a:schemeClr val="bg1"/>
                </a:solidFill>
                <a:latin typeface="Helvetica Neue"/>
              </a:defRPr>
            </a:lvl1pPr>
          </a:lstStyle>
          <a:p>
            <a:pPr lvl="0"/>
            <a:r>
              <a:rPr lang="cs-CZ" dirty="0"/>
              <a:t>Po kliknutí můžete upravovat styly textu v předloze.</a:t>
            </a:r>
          </a:p>
          <a:p>
            <a:pPr lvl="1"/>
            <a:endParaRPr lang="cs-CZ" dirty="0"/>
          </a:p>
        </p:txBody>
      </p:sp>
    </p:spTree>
    <p:extLst>
      <p:ext uri="{BB962C8B-B14F-4D97-AF65-F5344CB8AC3E}">
        <p14:creationId xmlns:p14="http://schemas.microsoft.com/office/powerpoint/2010/main" val="1400467561"/>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wo Content">
    <p:spTree>
      <p:nvGrpSpPr>
        <p:cNvPr id="1" name=""/>
        <p:cNvGrpSpPr/>
        <p:nvPr/>
      </p:nvGrpSpPr>
      <p:grpSpPr>
        <a:xfrm>
          <a:off x="0" y="0"/>
          <a:ext cx="0" cy="0"/>
          <a:chOff x="0" y="0"/>
          <a:chExt cx="0" cy="0"/>
        </a:xfrm>
      </p:grpSpPr>
      <p:pic>
        <p:nvPicPr>
          <p:cNvPr id="8" name="Obrázek 7" descr="Obsah obrázku text, exteriér, oblouk&#10;&#10;Popis byl vytvořen automaticky">
            <a:extLst>
              <a:ext uri="{FF2B5EF4-FFF2-40B4-BE49-F238E27FC236}">
                <a16:creationId xmlns:a16="http://schemas.microsoft.com/office/drawing/2014/main" id="{CD6227AC-A5FB-4473-8ECE-50004F3388A1}"/>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t="10874"/>
          <a:stretch/>
        </p:blipFill>
        <p:spPr>
          <a:xfrm>
            <a:off x="1271847" y="2485505"/>
            <a:ext cx="3677859" cy="3466408"/>
          </a:xfrm>
          <a:prstGeom prst="rect">
            <a:avLst/>
          </a:prstGeom>
        </p:spPr>
      </p:pic>
      <p:pic>
        <p:nvPicPr>
          <p:cNvPr id="22" name="Obrázek 21">
            <a:extLst>
              <a:ext uri="{FF2B5EF4-FFF2-40B4-BE49-F238E27FC236}">
                <a16:creationId xmlns:a16="http://schemas.microsoft.com/office/drawing/2014/main" id="{906E673C-6564-4692-8A8F-1DB2863F612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510613" y="2080919"/>
            <a:ext cx="5062189" cy="4147896"/>
          </a:xfrm>
          <a:prstGeom prst="rect">
            <a:avLst/>
          </a:prstGeom>
        </p:spPr>
      </p:pic>
      <p:sp>
        <p:nvSpPr>
          <p:cNvPr id="25" name="Obdélník 24">
            <a:extLst>
              <a:ext uri="{FF2B5EF4-FFF2-40B4-BE49-F238E27FC236}">
                <a16:creationId xmlns:a16="http://schemas.microsoft.com/office/drawing/2014/main" id="{CBB59EB4-707B-467E-8964-7FC608CE02DA}"/>
              </a:ext>
            </a:extLst>
          </p:cNvPr>
          <p:cNvSpPr/>
          <p:nvPr userDrawn="1"/>
        </p:nvSpPr>
        <p:spPr>
          <a:xfrm>
            <a:off x="6096000" y="0"/>
            <a:ext cx="6096000" cy="6858000"/>
          </a:xfrm>
          <a:prstGeom prst="rect">
            <a:avLst/>
          </a:prstGeom>
          <a:solidFill>
            <a:srgbClr val="1584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rgbClr val="15848A"/>
              </a:solidFill>
            </a:endParaRPr>
          </a:p>
        </p:txBody>
      </p:sp>
      <p:sp>
        <p:nvSpPr>
          <p:cNvPr id="6" name="Content Placeholder 2">
            <a:extLst>
              <a:ext uri="{FF2B5EF4-FFF2-40B4-BE49-F238E27FC236}">
                <a16:creationId xmlns:a16="http://schemas.microsoft.com/office/drawing/2014/main" id="{6AD81F28-1C17-445A-AAA0-ABE3BD5B1E46}"/>
              </a:ext>
            </a:extLst>
          </p:cNvPr>
          <p:cNvSpPr txBox="1">
            <a:spLocks noGrp="1"/>
          </p:cNvSpPr>
          <p:nvPr>
            <p:ph idx="1" hasCustomPrompt="1"/>
          </p:nvPr>
        </p:nvSpPr>
        <p:spPr>
          <a:xfrm>
            <a:off x="6629400" y="1051093"/>
            <a:ext cx="5029200" cy="1118529"/>
          </a:xfrm>
        </p:spPr>
        <p:txBody>
          <a:bodyPr>
            <a:normAutofit/>
          </a:bodyPr>
          <a:lstStyle>
            <a:lvl1pPr marL="0" indent="0">
              <a:buSzPts val="2799"/>
              <a:buFontTx/>
              <a:buNone/>
              <a:defRPr sz="2800">
                <a:solidFill>
                  <a:schemeClr val="bg1"/>
                </a:solidFill>
                <a:latin typeface="HelveticaNeueLT Com 65 Md" panose="020B0604020202020204" pitchFamily="34" charset="0"/>
              </a:defRPr>
            </a:lvl1pPr>
            <a:lvl2pPr marL="0" indent="0">
              <a:spcBef>
                <a:spcPts val="1200"/>
              </a:spcBef>
              <a:buSzPts val="2399"/>
              <a:buFontTx/>
              <a:buNone/>
              <a:defRPr sz="2000">
                <a:solidFill>
                  <a:schemeClr val="bg1"/>
                </a:solidFill>
                <a:latin typeface="Helvetica Neue"/>
              </a:defRPr>
            </a:lvl2pPr>
            <a:lvl3pPr marL="1257300" indent="-342900">
              <a:buSzPts val="1999"/>
              <a:buFontTx/>
              <a:buBlip>
                <a:blip r:embed="rId4"/>
              </a:buBlip>
              <a:defRPr>
                <a:solidFill>
                  <a:schemeClr val="bg1"/>
                </a:solidFill>
                <a:latin typeface="Helvetica Neue"/>
              </a:defRPr>
            </a:lvl3pPr>
            <a:lvl4pPr marL="1657350" indent="-285750">
              <a:buSzPts val="1800"/>
              <a:buFontTx/>
              <a:buBlip>
                <a:blip r:embed="rId4"/>
              </a:buBlip>
              <a:defRPr>
                <a:solidFill>
                  <a:schemeClr val="bg1"/>
                </a:solidFill>
                <a:latin typeface="Helvetica Neue"/>
              </a:defRPr>
            </a:lvl4pPr>
            <a:lvl5pPr marL="2114549" indent="-285750">
              <a:buSzPts val="1800"/>
              <a:buFontTx/>
              <a:buBlip>
                <a:blip r:embed="rId4"/>
              </a:buBlip>
              <a:defRPr>
                <a:solidFill>
                  <a:schemeClr val="bg1"/>
                </a:solidFill>
                <a:latin typeface="Helvetica Neue"/>
              </a:defRPr>
            </a:lvl5pPr>
          </a:lstStyle>
          <a:p>
            <a:pPr lvl="0"/>
            <a:r>
              <a:rPr lang="en-US" dirty="0"/>
              <a:t>Click to edit Master text styles</a:t>
            </a:r>
            <a:endParaRPr lang="cs-CZ" dirty="0"/>
          </a:p>
        </p:txBody>
      </p:sp>
      <p:sp>
        <p:nvSpPr>
          <p:cNvPr id="5" name="Title 1">
            <a:extLst>
              <a:ext uri="{FF2B5EF4-FFF2-40B4-BE49-F238E27FC236}">
                <a16:creationId xmlns:a16="http://schemas.microsoft.com/office/drawing/2014/main" id="{D316107D-FBF8-4732-BD41-E294FB75BEA8}"/>
              </a:ext>
            </a:extLst>
          </p:cNvPr>
          <p:cNvSpPr txBox="1">
            <a:spLocks noGrp="1"/>
          </p:cNvSpPr>
          <p:nvPr>
            <p:ph type="title" hasCustomPrompt="1"/>
          </p:nvPr>
        </p:nvSpPr>
        <p:spPr>
          <a:xfrm>
            <a:off x="510613" y="418320"/>
            <a:ext cx="5062189" cy="1325559"/>
          </a:xfrm>
        </p:spPr>
        <p:txBody>
          <a:bodyPr anchorCtr="1">
            <a:normAutofit/>
          </a:bodyPr>
          <a:lstStyle>
            <a:lvl1pPr algn="ctr">
              <a:defRPr sz="3800" b="1" cap="all" baseline="0">
                <a:solidFill>
                  <a:srgbClr val="15848A"/>
                </a:solidFill>
                <a:latin typeface="HelveticaNeueLT Com 95 Blk" panose="020B0904020202020204" pitchFamily="34" charset="0"/>
              </a:defRPr>
            </a:lvl1pPr>
          </a:lstStyle>
          <a:p>
            <a:pPr lvl="0"/>
            <a:r>
              <a:rPr lang="en-US" dirty="0"/>
              <a:t>Click to edit</a:t>
            </a:r>
            <a:endParaRPr lang="cs-CZ" dirty="0"/>
          </a:p>
        </p:txBody>
      </p:sp>
      <p:sp>
        <p:nvSpPr>
          <p:cNvPr id="9" name="Zástupný obsah 8">
            <a:extLst>
              <a:ext uri="{FF2B5EF4-FFF2-40B4-BE49-F238E27FC236}">
                <a16:creationId xmlns:a16="http://schemas.microsoft.com/office/drawing/2014/main" id="{092C210D-AF44-45A1-B76C-0F6434F27C77}"/>
              </a:ext>
            </a:extLst>
          </p:cNvPr>
          <p:cNvSpPr>
            <a:spLocks noGrp="1"/>
          </p:cNvSpPr>
          <p:nvPr>
            <p:ph sz="quarter" idx="10"/>
          </p:nvPr>
        </p:nvSpPr>
        <p:spPr>
          <a:xfrm>
            <a:off x="6629400" y="2169622"/>
            <a:ext cx="5029200" cy="3323128"/>
          </a:xfrm>
        </p:spPr>
        <p:txBody>
          <a:bodyPr/>
          <a:lstStyle>
            <a:lvl1pPr marL="0" indent="0">
              <a:buNone/>
              <a:defRPr sz="2000">
                <a:solidFill>
                  <a:schemeClr val="bg1"/>
                </a:solidFill>
                <a:latin typeface="Helvetica Neue"/>
              </a:defRPr>
            </a:lvl1pPr>
          </a:lstStyle>
          <a:p>
            <a:pPr lvl="0"/>
            <a:r>
              <a:rPr lang="cs-CZ" dirty="0"/>
              <a:t>Po kliknutí můžete upravovat styly textu v předloze.</a:t>
            </a:r>
          </a:p>
          <a:p>
            <a:pPr lvl="1"/>
            <a:endParaRPr lang="cs-CZ" dirty="0"/>
          </a:p>
        </p:txBody>
      </p:sp>
    </p:spTree>
    <p:extLst>
      <p:ext uri="{BB962C8B-B14F-4D97-AF65-F5344CB8AC3E}">
        <p14:creationId xmlns:p14="http://schemas.microsoft.com/office/powerpoint/2010/main" val="241535696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C0F618-CE3D-43F9-B6C9-EEC78786FACA}"/>
              </a:ext>
            </a:extLst>
          </p:cNvPr>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noAutofit/>
          </a:bodyPr>
          <a:lstStyle/>
          <a:p>
            <a:pPr lvl="0"/>
            <a:r>
              <a:rPr lang="en-US" dirty="0"/>
              <a:t>Click to edit Master title style</a:t>
            </a:r>
            <a:endParaRPr lang="cs-CZ" dirty="0"/>
          </a:p>
        </p:txBody>
      </p:sp>
      <p:sp>
        <p:nvSpPr>
          <p:cNvPr id="3" name="Text Placeholder 2">
            <a:extLst>
              <a:ext uri="{FF2B5EF4-FFF2-40B4-BE49-F238E27FC236}">
                <a16:creationId xmlns:a16="http://schemas.microsoft.com/office/drawing/2014/main" id="{7EA849FD-9674-4B94-808A-5CC9057B151E}"/>
              </a:ext>
            </a:extLst>
          </p:cNvPr>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cs-CZ" dirty="0"/>
          </a:p>
        </p:txBody>
      </p:sp>
      <p:sp>
        <p:nvSpPr>
          <p:cNvPr id="4" name="Date Placeholder 3">
            <a:extLst>
              <a:ext uri="{FF2B5EF4-FFF2-40B4-BE49-F238E27FC236}">
                <a16:creationId xmlns:a16="http://schemas.microsoft.com/office/drawing/2014/main" id="{6F7F1CE3-12C0-4DD7-BA31-7422A0738169}"/>
              </a:ext>
            </a:extLst>
          </p:cNvPr>
          <p:cNvSpPr txBox="1">
            <a:spLocks noGrp="1"/>
          </p:cNvSpPr>
          <p:nvPr>
            <p:ph type="dt" sz="half" idx="2"/>
          </p:nvPr>
        </p:nvSpPr>
        <p:spPr>
          <a:xfrm>
            <a:off x="8382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cs-CZ" sz="1200" b="0" i="0" u="none" strike="noStrike" kern="1200" cap="none" spc="0" baseline="0">
                <a:solidFill>
                  <a:srgbClr val="898989"/>
                </a:solidFill>
                <a:uFillTx/>
                <a:latin typeface="Calibri"/>
                <a:ea typeface=""/>
                <a:cs typeface=""/>
              </a:defRPr>
            </a:lvl1pPr>
          </a:lstStyle>
          <a:p>
            <a:pPr lvl="0"/>
            <a:fld id="{3A13ECE5-F578-4EB5-847F-603C879DF9A5}" type="datetime1">
              <a:rPr lang="cs-CZ"/>
              <a:pPr lvl="0"/>
              <a:t>14.10.2025</a:t>
            </a:fld>
            <a:endParaRPr lang="cs-CZ"/>
          </a:p>
        </p:txBody>
      </p:sp>
      <p:sp>
        <p:nvSpPr>
          <p:cNvPr id="5" name="Footer Placeholder 4">
            <a:extLst>
              <a:ext uri="{FF2B5EF4-FFF2-40B4-BE49-F238E27FC236}">
                <a16:creationId xmlns:a16="http://schemas.microsoft.com/office/drawing/2014/main" id="{961B3742-9A8C-4E1A-9F55-37D59D700E04}"/>
              </a:ext>
            </a:extLst>
          </p:cNvPr>
          <p:cNvSpPr txBox="1">
            <a:spLocks noGrp="1"/>
          </p:cNvSpPr>
          <p:nvPr>
            <p:ph type="ftr" sz="quarter" idx="3"/>
          </p:nvPr>
        </p:nvSpPr>
        <p:spPr>
          <a:xfrm>
            <a:off x="4038603" y="6356351"/>
            <a:ext cx="4114800"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cs-CZ" sz="1200" b="0" i="0" u="none" strike="noStrike" kern="1200" cap="none" spc="0" baseline="0">
                <a:solidFill>
                  <a:srgbClr val="898989"/>
                </a:solidFill>
                <a:uFillTx/>
                <a:latin typeface="Calibri"/>
                <a:ea typeface=""/>
                <a:cs typeface=""/>
              </a:defRPr>
            </a:lvl1pPr>
          </a:lstStyle>
          <a:p>
            <a:pPr lvl="0"/>
            <a:endParaRPr lang="cs-CZ"/>
          </a:p>
        </p:txBody>
      </p:sp>
      <p:sp>
        <p:nvSpPr>
          <p:cNvPr id="6" name="Slide Number Placeholder 5">
            <a:extLst>
              <a:ext uri="{FF2B5EF4-FFF2-40B4-BE49-F238E27FC236}">
                <a16:creationId xmlns:a16="http://schemas.microsoft.com/office/drawing/2014/main" id="{303A858B-8B06-4D83-B1DA-FF160258A698}"/>
              </a:ext>
            </a:extLst>
          </p:cNvPr>
          <p:cNvSpPr txBox="1">
            <a:spLocks noGrp="1"/>
          </p:cNvSpPr>
          <p:nvPr>
            <p:ph type="sldNum" sz="quarter" idx="4"/>
          </p:nvPr>
        </p:nvSpPr>
        <p:spPr>
          <a:xfrm>
            <a:off x="86106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cs-CZ" sz="1200" b="0" i="0" u="none" strike="noStrike" kern="1200" cap="none" spc="0" baseline="0">
                <a:solidFill>
                  <a:srgbClr val="898989"/>
                </a:solidFill>
                <a:uFillTx/>
                <a:latin typeface="Calibri"/>
                <a:ea typeface=""/>
                <a:cs typeface=""/>
              </a:defRPr>
            </a:lvl1pPr>
          </a:lstStyle>
          <a:p>
            <a:pPr lvl="0"/>
            <a:fld id="{385BF7D2-30A9-4F52-8C79-00F54272E5AA}" type="slidenum">
              <a:t>‹#›</a:t>
            </a:fld>
            <a:endParaRPr lang="cs-C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61" r:id="rId6"/>
    <p:sldLayoutId id="2147483662" r:id="rId7"/>
    <p:sldLayoutId id="2147483663" r:id="rId8"/>
    <p:sldLayoutId id="2147483664" r:id="rId9"/>
    <p:sldLayoutId id="2147483665" r:id="rId10"/>
    <p:sldLayoutId id="2147483666" r:id="rId11"/>
    <p:sldLayoutId id="2147483653" r:id="rId12"/>
    <p:sldLayoutId id="2147483654" r:id="rId13"/>
    <p:sldLayoutId id="2147483655" r:id="rId14"/>
    <p:sldLayoutId id="2147483656" r:id="rId15"/>
    <p:sldLayoutId id="2147483657" r:id="rId16"/>
    <p:sldLayoutId id="2147483658" r:id="rId17"/>
    <p:sldLayoutId id="2147483659" r:id="rId18"/>
  </p:sldLayoutIdLst>
  <p:txStyles>
    <p:titleStyle>
      <a:lvl1pPr marL="0" marR="0" lvl="0" indent="0" algn="l" defTabSz="914400" rtl="0" fontAlgn="auto" hangingPunct="1">
        <a:lnSpc>
          <a:spcPct val="90000"/>
        </a:lnSpc>
        <a:spcBef>
          <a:spcPts val="0"/>
        </a:spcBef>
        <a:spcAft>
          <a:spcPts val="0"/>
        </a:spcAft>
        <a:buNone/>
        <a:tabLst/>
        <a:defRPr lang="en-US" sz="3800" b="0" i="0" u="none" strike="noStrike" kern="1200" cap="all" spc="0" baseline="0">
          <a:solidFill>
            <a:srgbClr val="000000"/>
          </a:solidFill>
          <a:uFillTx/>
          <a:latin typeface="HelveticaNeueLT Com 95 Blk" panose="020B0904020202020204" pitchFamily="34" charset="0"/>
          <a:ea typeface="HelveticaNeueLT Com 95 Blk" panose="020B0904020202020204" pitchFamily="34" charset="0"/>
          <a:cs typeface="HelveticaNeueLT Com 95 Blk" panose="020B0904020202020204" pitchFamily="34" charset="0"/>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Helvetica Neue"/>
          <a:ea typeface="Helvetica Neue"/>
          <a:cs typeface="Helvetica Neue"/>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Helvetica Neue"/>
          <a:ea typeface="Helvetica Neue"/>
          <a:cs typeface="Helvetica Neue"/>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Helvetica Neue"/>
          <a:ea typeface="Helvetica Neue"/>
          <a:cs typeface="Helvetica Neue"/>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Helvetica Neue"/>
          <a:ea typeface="Helvetica Neue"/>
          <a:cs typeface="Helvetica Neue"/>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Helvetica Neue"/>
          <a:ea typeface="Helvetica Neue"/>
          <a:cs typeface="Helvetica Neue"/>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jpeg"/><Relationship Id="rId9" Type="http://schemas.openxmlformats.org/officeDocument/2006/relationships/image" Target="../media/image2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Zástupný text 17">
            <a:extLst>
              <a:ext uri="{FF2B5EF4-FFF2-40B4-BE49-F238E27FC236}">
                <a16:creationId xmlns:a16="http://schemas.microsoft.com/office/drawing/2014/main" id="{5E56E9DA-BABE-4791-A9CE-BFDB5A5AAB06}"/>
              </a:ext>
            </a:extLst>
          </p:cNvPr>
          <p:cNvSpPr>
            <a:spLocks noGrp="1"/>
          </p:cNvSpPr>
          <p:nvPr>
            <p:ph type="body" idx="4294967295"/>
          </p:nvPr>
        </p:nvSpPr>
        <p:spPr>
          <a:xfrm>
            <a:off x="838198" y="1031808"/>
            <a:ext cx="6194369" cy="2397192"/>
          </a:xfrm>
        </p:spPr>
        <p:txBody>
          <a:bodyPr>
            <a:normAutofit/>
          </a:bodyPr>
          <a:lstStyle/>
          <a:p>
            <a:pPr marL="0" indent="0">
              <a:buNone/>
            </a:pPr>
            <a:r>
              <a:rPr lang="cs-CZ" sz="4000" b="1" dirty="0">
                <a:solidFill>
                  <a:srgbClr val="3C114A"/>
                </a:solidFill>
              </a:rPr>
              <a:t>Vyhodnocení standardu GFP za rok 2024</a:t>
            </a:r>
          </a:p>
          <a:p>
            <a:pPr marL="0" indent="0">
              <a:buNone/>
            </a:pPr>
            <a:endParaRPr lang="cs-CZ" sz="4000" b="1" dirty="0">
              <a:solidFill>
                <a:srgbClr val="3C114A"/>
              </a:solidFill>
            </a:endParaRPr>
          </a:p>
          <a:p>
            <a:pPr marL="0" indent="0">
              <a:buNone/>
            </a:pPr>
            <a:endParaRPr lang="cs-CZ" b="1" dirty="0">
              <a:solidFill>
                <a:srgbClr val="3C114A"/>
              </a:solidFill>
            </a:endParaRPr>
          </a:p>
        </p:txBody>
      </p:sp>
      <p:sp>
        <p:nvSpPr>
          <p:cNvPr id="19" name="Podnadpis 18">
            <a:extLst>
              <a:ext uri="{FF2B5EF4-FFF2-40B4-BE49-F238E27FC236}">
                <a16:creationId xmlns:a16="http://schemas.microsoft.com/office/drawing/2014/main" id="{FE274AE4-E10B-4CBB-A90B-1E68C3E0F6BA}"/>
              </a:ext>
            </a:extLst>
          </p:cNvPr>
          <p:cNvSpPr>
            <a:spLocks noGrp="1"/>
          </p:cNvSpPr>
          <p:nvPr>
            <p:ph type="subTitle" idx="4294967295"/>
          </p:nvPr>
        </p:nvSpPr>
        <p:spPr>
          <a:xfrm>
            <a:off x="738610" y="3927312"/>
            <a:ext cx="6194369" cy="596902"/>
          </a:xfrm>
        </p:spPr>
        <p:txBody>
          <a:bodyPr>
            <a:noAutofit/>
          </a:bodyPr>
          <a:lstStyle/>
          <a:p>
            <a:pPr marL="0" indent="0">
              <a:buNone/>
            </a:pPr>
            <a:r>
              <a:rPr lang="cs-CZ" sz="2000" dirty="0"/>
              <a:t>17. října 2025</a:t>
            </a:r>
          </a:p>
          <a:p>
            <a:pPr marL="0" indent="0">
              <a:buNone/>
            </a:pPr>
            <a:r>
              <a:rPr lang="cs-CZ" sz="2000" dirty="0"/>
              <a:t>Anna Smyslová</a:t>
            </a:r>
          </a:p>
          <a:p>
            <a:pPr marL="0" indent="0">
              <a:buNone/>
            </a:pPr>
            <a:r>
              <a:rPr lang="cs-CZ" sz="2000" dirty="0"/>
              <a:t>Odbor rovnosti žen a mužů</a:t>
            </a:r>
          </a:p>
        </p:txBody>
      </p:sp>
      <p:pic>
        <p:nvPicPr>
          <p:cNvPr id="5" name="Zástupný symbol obrázku 5" descr="Obsah obrázku oblečení, osoba, kancelářské potřeby, Kancelářské nástroje&#10;&#10;Popis byl vytvořen automaticky">
            <a:extLst>
              <a:ext uri="{FF2B5EF4-FFF2-40B4-BE49-F238E27FC236}">
                <a16:creationId xmlns:a16="http://schemas.microsoft.com/office/drawing/2014/main" id="{AA1D5232-4632-5DCC-9984-83F89B9DD39C}"/>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val="0"/>
              </a:ext>
            </a:extLst>
          </a:blip>
          <a:srcRect l="16684" r="16684"/>
          <a:stretch>
            <a:fillRect/>
          </a:stretch>
        </p:blipFill>
        <p:spPr/>
      </p:pic>
      <p:pic>
        <p:nvPicPr>
          <p:cNvPr id="6" name="Zástupný symbol obrázku 9" descr="Obsah obrázku osoba, Lidská tvář, interiér, zeď&#10;&#10;Popis byl vytvořen automaticky">
            <a:extLst>
              <a:ext uri="{FF2B5EF4-FFF2-40B4-BE49-F238E27FC236}">
                <a16:creationId xmlns:a16="http://schemas.microsoft.com/office/drawing/2014/main" id="{3951AD82-7274-1858-A652-2F9BB164F027}"/>
              </a:ext>
            </a:extLst>
          </p:cNvPr>
          <p:cNvPicPr>
            <a:picLocks noGrp="1" noChangeAspect="1"/>
          </p:cNvPicPr>
          <p:nvPr>
            <p:ph type="pic" sz="quarter" idx="11"/>
          </p:nvPr>
        </p:nvPicPr>
        <p:blipFill>
          <a:blip r:embed="rId3" cstate="hqprint">
            <a:extLst>
              <a:ext uri="{28A0092B-C50C-407E-A947-70E740481C1C}">
                <a14:useLocalDpi xmlns:a14="http://schemas.microsoft.com/office/drawing/2010/main" val="0"/>
              </a:ext>
            </a:extLst>
          </a:blip>
          <a:srcRect l="16684" r="16684"/>
          <a:stretch>
            <a:fillRect/>
          </a:stretch>
        </p:blipFill>
        <p:spPr/>
      </p:pic>
      <p:pic>
        <p:nvPicPr>
          <p:cNvPr id="7" name="Zástupný symbol obrázku 12" descr="Obsah obrázku oblečení, osoba, Lidská tvář, interiér&#10;&#10;Popis byl vytvořen automaticky">
            <a:extLst>
              <a:ext uri="{FF2B5EF4-FFF2-40B4-BE49-F238E27FC236}">
                <a16:creationId xmlns:a16="http://schemas.microsoft.com/office/drawing/2014/main" id="{8BE1AF91-AA85-1A54-31F5-EF94DA805448}"/>
              </a:ext>
            </a:extLst>
          </p:cNvPr>
          <p:cNvPicPr>
            <a:picLocks noGrp="1" noChangeAspect="1"/>
          </p:cNvPicPr>
          <p:nvPr>
            <p:ph type="pic" sz="quarter" idx="12"/>
          </p:nvPr>
        </p:nvPicPr>
        <p:blipFill>
          <a:blip r:embed="rId4" cstate="hqprint">
            <a:extLst>
              <a:ext uri="{28A0092B-C50C-407E-A947-70E740481C1C}">
                <a14:useLocalDpi xmlns:a14="http://schemas.microsoft.com/office/drawing/2010/main" val="0"/>
              </a:ext>
            </a:extLst>
          </a:blip>
          <a:srcRect t="16721" b="16721"/>
          <a:stretch>
            <a:fillRect/>
          </a:stretch>
        </p:blipFill>
        <p:spPr/>
      </p:pic>
      <p:pic>
        <p:nvPicPr>
          <p:cNvPr id="8" name="Zástupný symbol obrázku 14" descr="Obsah obrázku interiér, Kancelářská budova, nábytek, oblečení&#10;&#10;Popis byl vytvořen automaticky">
            <a:extLst>
              <a:ext uri="{FF2B5EF4-FFF2-40B4-BE49-F238E27FC236}">
                <a16:creationId xmlns:a16="http://schemas.microsoft.com/office/drawing/2014/main" id="{238CA34D-D5CC-4AF4-4A32-2118B479EEBE}"/>
              </a:ext>
            </a:extLst>
          </p:cNvPr>
          <p:cNvPicPr>
            <a:picLocks noGrp="1" noChangeAspect="1"/>
          </p:cNvPicPr>
          <p:nvPr>
            <p:ph type="pic" sz="quarter" idx="13"/>
          </p:nvPr>
        </p:nvPicPr>
        <p:blipFill>
          <a:blip r:embed="rId5" cstate="hqprint">
            <a:extLst>
              <a:ext uri="{28A0092B-C50C-407E-A947-70E740481C1C}">
                <a14:useLocalDpi xmlns:a14="http://schemas.microsoft.com/office/drawing/2010/main" val="0"/>
              </a:ext>
            </a:extLst>
          </a:blip>
          <a:srcRect l="16632" r="16632"/>
          <a:stretch>
            <a:fillRect/>
          </a:stretch>
        </p:blipFill>
        <p:spPr/>
      </p:pic>
      <p:pic>
        <p:nvPicPr>
          <p:cNvPr id="9" name="Zástupný symbol obrázku 17" descr="Obsah obrázku osoba, oblečení, prst, zápěstí&#10;&#10;Popis byl vytvořen automaticky">
            <a:extLst>
              <a:ext uri="{FF2B5EF4-FFF2-40B4-BE49-F238E27FC236}">
                <a16:creationId xmlns:a16="http://schemas.microsoft.com/office/drawing/2014/main" id="{23AABACC-4773-09DA-D417-CD180ABCC134}"/>
              </a:ext>
            </a:extLst>
          </p:cNvPr>
          <p:cNvPicPr>
            <a:picLocks noGrp="1" noChangeAspect="1"/>
          </p:cNvPicPr>
          <p:nvPr>
            <p:ph type="pic" sz="quarter" idx="14"/>
          </p:nvPr>
        </p:nvPicPr>
        <p:blipFill>
          <a:blip r:embed="rId6" cstate="hqprint">
            <a:extLst>
              <a:ext uri="{28A0092B-C50C-407E-A947-70E740481C1C}">
                <a14:useLocalDpi xmlns:a14="http://schemas.microsoft.com/office/drawing/2010/main" val="0"/>
              </a:ext>
            </a:extLst>
          </a:blip>
          <a:srcRect t="16703" b="16703"/>
          <a:stretch>
            <a:fillRect/>
          </a:stretch>
        </p:blipFill>
        <p:spPr/>
      </p:pic>
      <p:pic>
        <p:nvPicPr>
          <p:cNvPr id="11" name="Zástupný symbol obrázku 20" descr="Obsah obrázku osoba, oblečení, interiér, muž&#10;&#10;Popis byl vytvořen automaticky">
            <a:extLst>
              <a:ext uri="{FF2B5EF4-FFF2-40B4-BE49-F238E27FC236}">
                <a16:creationId xmlns:a16="http://schemas.microsoft.com/office/drawing/2014/main" id="{1303A0CB-8C40-8A51-7DC3-D63AC2B5D418}"/>
              </a:ext>
            </a:extLst>
          </p:cNvPr>
          <p:cNvPicPr>
            <a:picLocks noGrp="1" noChangeAspect="1"/>
          </p:cNvPicPr>
          <p:nvPr>
            <p:ph type="pic" sz="quarter" idx="15"/>
          </p:nvPr>
        </p:nvPicPr>
        <p:blipFill>
          <a:blip r:embed="rId7" cstate="hqprint">
            <a:extLst>
              <a:ext uri="{28A0092B-C50C-407E-A947-70E740481C1C}">
                <a14:useLocalDpi xmlns:a14="http://schemas.microsoft.com/office/drawing/2010/main" val="0"/>
              </a:ext>
            </a:extLst>
          </a:blip>
          <a:srcRect l="16684" r="16684"/>
          <a:stretch>
            <a:fillRect/>
          </a:stretch>
        </p:blipFill>
        <p:spPr/>
      </p:pic>
      <p:pic>
        <p:nvPicPr>
          <p:cNvPr id="10" name="Obrázek 9" descr="Obsah obrázku text, klipart&#10;&#10;Popis byl vytvořen automaticky">
            <a:extLst>
              <a:ext uri="{FF2B5EF4-FFF2-40B4-BE49-F238E27FC236}">
                <a16:creationId xmlns:a16="http://schemas.microsoft.com/office/drawing/2014/main" id="{FE6AE59C-4555-4572-A964-6D27E48A90E8}"/>
              </a:ext>
            </a:extLst>
          </p:cNvPr>
          <p:cNvPicPr>
            <a:picLocks noChangeAspect="1"/>
          </p:cNvPicPr>
          <p:nvPr/>
        </p:nvPicPr>
        <p:blipFill>
          <a:blip r:embed="rId8" cstate="hqprint">
            <a:alphaModFix amt="35000"/>
            <a:extLst>
              <a:ext uri="{28A0092B-C50C-407E-A947-70E740481C1C}">
                <a14:useLocalDpi xmlns:a14="http://schemas.microsoft.com/office/drawing/2010/main" val="0"/>
              </a:ext>
            </a:extLst>
          </a:blip>
          <a:stretch>
            <a:fillRect/>
          </a:stretch>
        </p:blipFill>
        <p:spPr>
          <a:xfrm>
            <a:off x="820551" y="5575783"/>
            <a:ext cx="919238" cy="472246"/>
          </a:xfrm>
          <a:prstGeom prst="rect">
            <a:avLst/>
          </a:prstGeom>
        </p:spPr>
      </p:pic>
      <p:pic>
        <p:nvPicPr>
          <p:cNvPr id="20" name="Zástupný symbol pro obsah 4"/>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2551919" y="5532506"/>
            <a:ext cx="2155136" cy="558800"/>
          </a:xfrm>
          <a:prstGeom prst="rect">
            <a:avLst/>
          </a:prstGeom>
        </p:spPr>
      </p:pic>
      <p:pic>
        <p:nvPicPr>
          <p:cNvPr id="2" name="Obrázek 1">
            <a:extLst>
              <a:ext uri="{FF2B5EF4-FFF2-40B4-BE49-F238E27FC236}">
                <a16:creationId xmlns:a16="http://schemas.microsoft.com/office/drawing/2014/main" id="{BDC93980-DAAC-9986-EE52-DAF08D11C0BF}"/>
              </a:ext>
            </a:extLst>
          </p:cNvPr>
          <p:cNvPicPr>
            <a:picLocks noChangeAspect="1"/>
          </p:cNvPicPr>
          <p:nvPr/>
        </p:nvPicPr>
        <p:blipFill>
          <a:blip r:embed="rId10"/>
          <a:stretch>
            <a:fillRect/>
          </a:stretch>
        </p:blipFill>
        <p:spPr>
          <a:xfrm>
            <a:off x="5519185" y="5536855"/>
            <a:ext cx="1774974" cy="519744"/>
          </a:xfrm>
          <a:prstGeom prst="rect">
            <a:avLst/>
          </a:prstGeom>
        </p:spPr>
      </p:pic>
    </p:spTree>
    <p:extLst>
      <p:ext uri="{BB962C8B-B14F-4D97-AF65-F5344CB8AC3E}">
        <p14:creationId xmlns:p14="http://schemas.microsoft.com/office/powerpoint/2010/main" val="575201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44CD2A6-2D8A-BF09-6464-C8B14DE1F609}"/>
              </a:ext>
            </a:extLst>
          </p:cNvPr>
          <p:cNvSpPr>
            <a:spLocks noGrp="1"/>
          </p:cNvSpPr>
          <p:nvPr>
            <p:ph type="title"/>
          </p:nvPr>
        </p:nvSpPr>
        <p:spPr/>
        <p:txBody>
          <a:bodyPr>
            <a:normAutofit/>
          </a:bodyPr>
          <a:lstStyle/>
          <a:p>
            <a:r>
              <a:rPr lang="cs-CZ" sz="3000" dirty="0"/>
              <a:t>Oblast č. 5: Prohlubování vzdělávání a individuální rozvoj odborných kompetencí</a:t>
            </a:r>
          </a:p>
        </p:txBody>
      </p:sp>
      <p:sp>
        <p:nvSpPr>
          <p:cNvPr id="3" name="TextovéPole 2">
            <a:extLst>
              <a:ext uri="{FF2B5EF4-FFF2-40B4-BE49-F238E27FC236}">
                <a16:creationId xmlns:a16="http://schemas.microsoft.com/office/drawing/2014/main" id="{611FB943-853A-6692-715C-F59E37B9B5B7}"/>
              </a:ext>
            </a:extLst>
          </p:cNvPr>
          <p:cNvSpPr txBox="1"/>
          <p:nvPr/>
        </p:nvSpPr>
        <p:spPr>
          <a:xfrm>
            <a:off x="914400" y="2011680"/>
            <a:ext cx="10435590" cy="4832092"/>
          </a:xfrm>
          <a:prstGeom prst="rect">
            <a:avLst/>
          </a:prstGeom>
          <a:noFill/>
        </p:spPr>
        <p:txBody>
          <a:bodyPr wrap="square" rtlCol="0">
            <a:spAutoFit/>
          </a:bodyPr>
          <a:lstStyle/>
          <a:p>
            <a:pPr marL="342900" indent="-342900" algn="just">
              <a:buFont typeface="Arial" panose="020B0604020202020204" pitchFamily="34" charset="0"/>
              <a:buChar char="•"/>
            </a:pPr>
            <a:r>
              <a:rPr lang="cs-CZ" sz="2200" b="1" dirty="0">
                <a:solidFill>
                  <a:srgbClr val="3C114A"/>
                </a:solidFill>
                <a:latin typeface="Helvetica Neue"/>
              </a:rPr>
              <a:t>Indikátor č. 12:</a:t>
            </a:r>
            <a:r>
              <a:rPr lang="cs-CZ" sz="2200" dirty="0">
                <a:latin typeface="Helvetica Neue"/>
              </a:rPr>
              <a:t> Potřeba prohlubování odbornosti v oblasti rovnosti žen a mužů je zohledněna v identifikaci vzdělávacích potřeb a plánování vzdělávání GFP. Při identifikaci těchto vzdělávacích potřeb je doporučeno spolupracovat s Odborem rovnosti žen a mužů. </a:t>
            </a:r>
          </a:p>
          <a:p>
            <a:pPr marL="800100" lvl="1" indent="-342900" algn="just">
              <a:buFont typeface="Arial" panose="020B0604020202020204" pitchFamily="34" charset="0"/>
              <a:buChar char="•"/>
            </a:pPr>
            <a:r>
              <a:rPr lang="cs-CZ" sz="2200" b="1" dirty="0">
                <a:latin typeface="Helvetica Neue"/>
              </a:rPr>
              <a:t>Standard pozice GFP byl zcela naplňován. (Beze změny oproti roku 2023.)</a:t>
            </a:r>
          </a:p>
          <a:p>
            <a:pPr algn="just"/>
            <a:endParaRPr lang="cs-CZ" sz="2200" dirty="0">
              <a:latin typeface="Helvetica Neue"/>
            </a:endParaRPr>
          </a:p>
          <a:p>
            <a:pPr marL="342900" indent="-342900" algn="just">
              <a:buFont typeface="Arial" panose="020B0604020202020204" pitchFamily="34" charset="0"/>
              <a:buChar char="•"/>
            </a:pPr>
            <a:r>
              <a:rPr lang="cs-CZ" sz="2200" b="1" dirty="0">
                <a:solidFill>
                  <a:srgbClr val="3C114A"/>
                </a:solidFill>
                <a:latin typeface="Helvetica Neue"/>
              </a:rPr>
              <a:t>Indikátor č. 13: </a:t>
            </a:r>
            <a:r>
              <a:rPr lang="cs-CZ" sz="2200" dirty="0">
                <a:latin typeface="Helvetica Neue"/>
              </a:rPr>
              <a:t>GFP se pravidelně účastní pracovních jednání s Odborem rovnosti žen a mužů (pořádaných min. 4x ročně).  </a:t>
            </a:r>
          </a:p>
          <a:p>
            <a:pPr marL="800100" lvl="1" indent="-342900" algn="just">
              <a:buFont typeface="Arial" panose="020B0604020202020204" pitchFamily="34" charset="0"/>
              <a:buChar char="•"/>
            </a:pPr>
            <a:r>
              <a:rPr lang="cs-CZ" sz="2200" b="1" dirty="0">
                <a:latin typeface="Helvetica Neue"/>
              </a:rPr>
              <a:t>Standard pozice GFP byl téměř naplňován. (Pozitivní posun oproti roku 2023, kdy byl naplňován minimálně.)</a:t>
            </a:r>
          </a:p>
          <a:p>
            <a:pPr algn="just"/>
            <a:r>
              <a:rPr lang="cs-CZ" sz="2200" dirty="0">
                <a:latin typeface="Helvetica Neue"/>
              </a:rPr>
              <a:t> </a:t>
            </a:r>
          </a:p>
          <a:p>
            <a:pPr algn="just"/>
            <a:r>
              <a:rPr lang="cs-CZ" sz="2200" dirty="0">
                <a:latin typeface="Helvetica Neue"/>
              </a:rPr>
              <a:t> </a:t>
            </a:r>
          </a:p>
          <a:p>
            <a:pPr algn="just"/>
            <a:endParaRPr lang="cs-CZ" sz="2200" dirty="0">
              <a:latin typeface="Helvetica Neue"/>
            </a:endParaRPr>
          </a:p>
        </p:txBody>
      </p:sp>
    </p:spTree>
    <p:extLst>
      <p:ext uri="{BB962C8B-B14F-4D97-AF65-F5344CB8AC3E}">
        <p14:creationId xmlns:p14="http://schemas.microsoft.com/office/powerpoint/2010/main" val="39000387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FEAB2D0-843F-4374-796B-95855041C036}"/>
              </a:ext>
            </a:extLst>
          </p:cNvPr>
          <p:cNvSpPr>
            <a:spLocks noGrp="1"/>
          </p:cNvSpPr>
          <p:nvPr>
            <p:ph type="title"/>
          </p:nvPr>
        </p:nvSpPr>
        <p:spPr/>
        <p:txBody>
          <a:bodyPr>
            <a:noAutofit/>
          </a:bodyPr>
          <a:lstStyle/>
          <a:p>
            <a:r>
              <a:rPr lang="cs-CZ" sz="3000" dirty="0"/>
              <a:t>Oblast č. 5: Prohlubování vzdělávání a individuální rozvoj odborných kompetencí</a:t>
            </a:r>
          </a:p>
        </p:txBody>
      </p:sp>
      <p:sp>
        <p:nvSpPr>
          <p:cNvPr id="3" name="TextovéPole 2">
            <a:extLst>
              <a:ext uri="{FF2B5EF4-FFF2-40B4-BE49-F238E27FC236}">
                <a16:creationId xmlns:a16="http://schemas.microsoft.com/office/drawing/2014/main" id="{9113D65E-B7F3-507E-52DF-A77221ACD4D4}"/>
              </a:ext>
            </a:extLst>
          </p:cNvPr>
          <p:cNvSpPr txBox="1"/>
          <p:nvPr/>
        </p:nvSpPr>
        <p:spPr>
          <a:xfrm>
            <a:off x="838200" y="2340428"/>
            <a:ext cx="10515600" cy="3816429"/>
          </a:xfrm>
          <a:prstGeom prst="rect">
            <a:avLst/>
          </a:prstGeom>
          <a:noFill/>
        </p:spPr>
        <p:txBody>
          <a:bodyPr wrap="square" rtlCol="0">
            <a:spAutoFit/>
          </a:bodyPr>
          <a:lstStyle/>
          <a:p>
            <a:pPr marL="342900" indent="-342900" algn="just">
              <a:buFont typeface="Arial" panose="020B0604020202020204" pitchFamily="34" charset="0"/>
              <a:buChar char="•"/>
            </a:pPr>
            <a:r>
              <a:rPr lang="cs-CZ" sz="2200" b="1" dirty="0">
                <a:solidFill>
                  <a:srgbClr val="3C114A"/>
                </a:solidFill>
                <a:latin typeface="Helvetica Neue"/>
              </a:rPr>
              <a:t>Indikátor č. 14: </a:t>
            </a:r>
            <a:r>
              <a:rPr lang="cs-CZ" sz="2200" dirty="0">
                <a:latin typeface="Helvetica Neue"/>
              </a:rPr>
              <a:t>GFP se doplňkově jako hosté/hostky účastní jednání Rady vlády pro rovnost žen a mužů.</a:t>
            </a:r>
          </a:p>
          <a:p>
            <a:pPr marL="800100" lvl="1" indent="-342900" algn="just">
              <a:buFont typeface="Arial" panose="020B0604020202020204" pitchFamily="34" charset="0"/>
              <a:buChar char="•"/>
            </a:pPr>
            <a:r>
              <a:rPr lang="cs-CZ" sz="2200" b="1" dirty="0">
                <a:latin typeface="Helvetica Neue"/>
              </a:rPr>
              <a:t>Standard pozice GFP byl téměř naplňován. (Beze změny oproti roku 2023.)</a:t>
            </a:r>
          </a:p>
          <a:p>
            <a:pPr algn="just"/>
            <a:endParaRPr lang="cs-CZ" sz="2200" b="1" dirty="0">
              <a:solidFill>
                <a:srgbClr val="3C114A"/>
              </a:solidFill>
              <a:latin typeface="Helvetica Neue"/>
            </a:endParaRPr>
          </a:p>
          <a:p>
            <a:pPr marL="342900" indent="-342900" algn="just">
              <a:buFont typeface="Arial" panose="020B0604020202020204" pitchFamily="34" charset="0"/>
              <a:buChar char="•"/>
            </a:pPr>
            <a:r>
              <a:rPr lang="cs-CZ" sz="2200" b="1" dirty="0">
                <a:solidFill>
                  <a:srgbClr val="3C114A"/>
                </a:solidFill>
                <a:latin typeface="Helvetica Neue"/>
              </a:rPr>
              <a:t>Indikátor č. 15: </a:t>
            </a:r>
            <a:r>
              <a:rPr lang="cs-CZ" sz="2200" dirty="0">
                <a:latin typeface="Helvetica Neue"/>
              </a:rPr>
              <a:t>GFP využívají relevantních zahraničních zkušeností a příkladů dobré praxe. Za tímto účelem využívají informací a metodických materiálů Evropského institutu pro rovnost žen a mužů (EIGE). </a:t>
            </a:r>
          </a:p>
          <a:p>
            <a:pPr marL="800100" lvl="1" indent="-342900" algn="just">
              <a:buFont typeface="Arial" panose="020B0604020202020204" pitchFamily="34" charset="0"/>
              <a:buChar char="•"/>
            </a:pPr>
            <a:r>
              <a:rPr lang="cs-CZ" sz="2200" b="1" dirty="0">
                <a:latin typeface="Helvetica Neue"/>
              </a:rPr>
              <a:t>Standard pozice GFP byl naplňován částečně. (Beze změny oproti roku 2023.)</a:t>
            </a:r>
          </a:p>
          <a:p>
            <a:pPr algn="just"/>
            <a:endParaRPr lang="cs-CZ" sz="2200" dirty="0">
              <a:latin typeface="Helvetica Neue"/>
            </a:endParaRPr>
          </a:p>
        </p:txBody>
      </p:sp>
    </p:spTree>
    <p:extLst>
      <p:ext uri="{BB962C8B-B14F-4D97-AF65-F5344CB8AC3E}">
        <p14:creationId xmlns:p14="http://schemas.microsoft.com/office/powerpoint/2010/main" val="200781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7315AC6-350B-742F-834A-66B39ED7F4F8}"/>
              </a:ext>
            </a:extLst>
          </p:cNvPr>
          <p:cNvSpPr>
            <a:spLocks noGrp="1"/>
          </p:cNvSpPr>
          <p:nvPr>
            <p:ph type="title"/>
          </p:nvPr>
        </p:nvSpPr>
        <p:spPr/>
        <p:txBody>
          <a:bodyPr/>
          <a:lstStyle/>
          <a:p>
            <a:r>
              <a:rPr lang="cs-CZ" dirty="0"/>
              <a:t>Oblast č. 6: Výše služebního úvazku</a:t>
            </a:r>
          </a:p>
        </p:txBody>
      </p:sp>
      <p:sp>
        <p:nvSpPr>
          <p:cNvPr id="3" name="TextovéPole 2">
            <a:extLst>
              <a:ext uri="{FF2B5EF4-FFF2-40B4-BE49-F238E27FC236}">
                <a16:creationId xmlns:a16="http://schemas.microsoft.com/office/drawing/2014/main" id="{CCE43F86-3B29-FCE2-BD99-F01D0FB6A807}"/>
              </a:ext>
            </a:extLst>
          </p:cNvPr>
          <p:cNvSpPr txBox="1"/>
          <p:nvPr/>
        </p:nvSpPr>
        <p:spPr>
          <a:xfrm>
            <a:off x="815340" y="2457995"/>
            <a:ext cx="10561320" cy="3139321"/>
          </a:xfrm>
          <a:prstGeom prst="rect">
            <a:avLst/>
          </a:prstGeom>
          <a:noFill/>
        </p:spPr>
        <p:txBody>
          <a:bodyPr wrap="square" rtlCol="0">
            <a:spAutoFit/>
          </a:bodyPr>
          <a:lstStyle/>
          <a:p>
            <a:pPr marL="342900" indent="-342900" algn="just">
              <a:buFont typeface="Arial" panose="020B0604020202020204" pitchFamily="34" charset="0"/>
              <a:buChar char="•"/>
            </a:pPr>
            <a:r>
              <a:rPr lang="cs-CZ" sz="2200" b="1" dirty="0">
                <a:solidFill>
                  <a:srgbClr val="3C114A"/>
                </a:solidFill>
                <a:latin typeface="Helvetica Neue"/>
              </a:rPr>
              <a:t>Indikátor č. 16: </a:t>
            </a:r>
            <a:r>
              <a:rPr lang="cs-CZ" sz="2200" dirty="0">
                <a:latin typeface="Helvetica Neue"/>
              </a:rPr>
              <a:t>Rozsah úvazku GFP vyčleněný na agendu rovnosti žen a mužů.</a:t>
            </a:r>
          </a:p>
          <a:p>
            <a:pPr marL="800100" lvl="1" indent="-342900" algn="just">
              <a:buFont typeface="Arial" panose="020B0604020202020204" pitchFamily="34" charset="0"/>
              <a:buChar char="•"/>
            </a:pPr>
            <a:r>
              <a:rPr lang="cs-CZ" sz="2200" b="1" dirty="0">
                <a:latin typeface="Helvetica Neue"/>
              </a:rPr>
              <a:t>Standard pozice GFP byl naplňován </a:t>
            </a:r>
            <a:r>
              <a:rPr lang="cs-CZ" sz="2200" b="1" dirty="0">
                <a:highlight>
                  <a:srgbClr val="FF0000"/>
                </a:highlight>
                <a:latin typeface="Helvetica Neue"/>
              </a:rPr>
              <a:t>minimálně</a:t>
            </a:r>
            <a:r>
              <a:rPr lang="cs-CZ" sz="2200" b="1" dirty="0">
                <a:latin typeface="Helvetica Neue"/>
              </a:rPr>
              <a:t>. (Stejný stav jako v roce 2023.) </a:t>
            </a:r>
          </a:p>
          <a:p>
            <a:pPr algn="just"/>
            <a:endParaRPr lang="cs-CZ" sz="2200" dirty="0">
              <a:latin typeface="Helvetica Neue"/>
            </a:endParaRPr>
          </a:p>
          <a:p>
            <a:pPr marL="342900" indent="-342900" algn="just">
              <a:buFont typeface="Arial" panose="020B0604020202020204" pitchFamily="34" charset="0"/>
              <a:buChar char="•"/>
            </a:pPr>
            <a:r>
              <a:rPr lang="cs-CZ" sz="2200" b="1" dirty="0">
                <a:solidFill>
                  <a:srgbClr val="3C114A"/>
                </a:solidFill>
                <a:latin typeface="Helvetica Neue"/>
              </a:rPr>
              <a:t>Indikátor č. 17: </a:t>
            </a:r>
            <a:r>
              <a:rPr lang="cs-CZ" sz="2200" dirty="0">
                <a:latin typeface="Helvetica Neue"/>
              </a:rPr>
              <a:t>Pozice GFP je zařazena v režimu zákona o státní službě.</a:t>
            </a:r>
          </a:p>
          <a:p>
            <a:pPr marL="800100" lvl="1" indent="-342900" algn="just">
              <a:buFont typeface="Arial" panose="020B0604020202020204" pitchFamily="34" charset="0"/>
              <a:buChar char="•"/>
            </a:pPr>
            <a:r>
              <a:rPr lang="cs-CZ" sz="2200" b="1" dirty="0">
                <a:latin typeface="Helvetica Neue"/>
              </a:rPr>
              <a:t>Standard pozice GFP byl zcela naplňován. (Beze změny oproti roku 2023.)</a:t>
            </a:r>
          </a:p>
          <a:p>
            <a:pPr algn="just"/>
            <a:endParaRPr lang="cs-CZ" sz="2200" dirty="0">
              <a:latin typeface="Helvetica Neue"/>
            </a:endParaRPr>
          </a:p>
          <a:p>
            <a:pPr algn="just"/>
            <a:endParaRPr lang="cs-CZ" sz="2200" dirty="0">
              <a:latin typeface="Helvetica Neue"/>
            </a:endParaRPr>
          </a:p>
        </p:txBody>
      </p:sp>
    </p:spTree>
    <p:extLst>
      <p:ext uri="{BB962C8B-B14F-4D97-AF65-F5344CB8AC3E}">
        <p14:creationId xmlns:p14="http://schemas.microsoft.com/office/powerpoint/2010/main" val="34042176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7503D58-E1E9-2EFA-E85F-00D67723234D}"/>
              </a:ext>
            </a:extLst>
          </p:cNvPr>
          <p:cNvSpPr>
            <a:spLocks noGrp="1"/>
          </p:cNvSpPr>
          <p:nvPr>
            <p:ph type="title"/>
          </p:nvPr>
        </p:nvSpPr>
        <p:spPr/>
        <p:txBody>
          <a:bodyPr>
            <a:noAutofit/>
          </a:bodyPr>
          <a:lstStyle/>
          <a:p>
            <a:r>
              <a:rPr lang="cs-CZ" sz="3000" dirty="0"/>
              <a:t>Oblast č. 7: Základní náležitosti činnosti rezortních pracovních skupin pro rovnost žen a mužů</a:t>
            </a:r>
          </a:p>
        </p:txBody>
      </p:sp>
      <p:sp>
        <p:nvSpPr>
          <p:cNvPr id="3" name="TextovéPole 2">
            <a:extLst>
              <a:ext uri="{FF2B5EF4-FFF2-40B4-BE49-F238E27FC236}">
                <a16:creationId xmlns:a16="http://schemas.microsoft.com/office/drawing/2014/main" id="{5552D6F6-8CDD-E6D3-BE41-214DEB94E781}"/>
              </a:ext>
            </a:extLst>
          </p:cNvPr>
          <p:cNvSpPr txBox="1"/>
          <p:nvPr/>
        </p:nvSpPr>
        <p:spPr>
          <a:xfrm>
            <a:off x="929640" y="2267494"/>
            <a:ext cx="10332720" cy="3816429"/>
          </a:xfrm>
          <a:prstGeom prst="rect">
            <a:avLst/>
          </a:prstGeom>
          <a:noFill/>
        </p:spPr>
        <p:txBody>
          <a:bodyPr wrap="square" rtlCol="0">
            <a:spAutoFit/>
          </a:bodyPr>
          <a:lstStyle/>
          <a:p>
            <a:pPr marL="342900" indent="-342900" algn="just">
              <a:buFont typeface="Arial" panose="020B0604020202020204" pitchFamily="34" charset="0"/>
              <a:buChar char="•"/>
            </a:pPr>
            <a:r>
              <a:rPr lang="cs-CZ" sz="2200" b="1" dirty="0">
                <a:solidFill>
                  <a:srgbClr val="3C114A"/>
                </a:solidFill>
                <a:latin typeface="Helvetica Neue"/>
              </a:rPr>
              <a:t>Indikátor č. 18: </a:t>
            </a:r>
            <a:r>
              <a:rPr lang="cs-CZ" sz="2200" dirty="0">
                <a:latin typeface="Helvetica Neue"/>
              </a:rPr>
              <a:t>Existence rezortní pracovní skupiny je formálně ukotvena statutem a jednacím řádem.</a:t>
            </a:r>
          </a:p>
          <a:p>
            <a:pPr marL="800100" lvl="1" indent="-342900" algn="just">
              <a:buFont typeface="Arial" panose="020B0604020202020204" pitchFamily="34" charset="0"/>
              <a:buChar char="•"/>
            </a:pPr>
            <a:r>
              <a:rPr lang="cs-CZ" sz="2200" b="1" dirty="0">
                <a:latin typeface="Helvetica Neue"/>
              </a:rPr>
              <a:t>Standard pozice GFP byl téměř naplňován. (Beze změny oproti roku 2023.) </a:t>
            </a:r>
          </a:p>
          <a:p>
            <a:pPr algn="just"/>
            <a:endParaRPr lang="cs-CZ" sz="2200" dirty="0">
              <a:latin typeface="Helvetica Neue"/>
            </a:endParaRPr>
          </a:p>
          <a:p>
            <a:pPr marL="342900" indent="-342900" algn="just">
              <a:buFont typeface="Arial" panose="020B0604020202020204" pitchFamily="34" charset="0"/>
              <a:buChar char="•"/>
            </a:pPr>
            <a:r>
              <a:rPr lang="cs-CZ" sz="2200" b="1" dirty="0">
                <a:solidFill>
                  <a:srgbClr val="3C114A"/>
                </a:solidFill>
                <a:latin typeface="Helvetica Neue"/>
              </a:rPr>
              <a:t>Indikátor č. 19: </a:t>
            </a:r>
            <a:r>
              <a:rPr lang="cs-CZ" sz="2200" dirty="0">
                <a:latin typeface="Helvetica Neue"/>
              </a:rPr>
              <a:t>Existence a činnost rezortní pracovní skupiny je upravena organizačním řádem. </a:t>
            </a:r>
          </a:p>
          <a:p>
            <a:pPr marL="800100" lvl="1" indent="-342900" algn="just">
              <a:buFont typeface="Arial" panose="020B0604020202020204" pitchFamily="34" charset="0"/>
              <a:buChar char="•"/>
            </a:pPr>
            <a:r>
              <a:rPr lang="cs-CZ" sz="2200" b="1" dirty="0">
                <a:latin typeface="Helvetica Neue"/>
              </a:rPr>
              <a:t>Standard pozice GFP byl naplňován </a:t>
            </a:r>
            <a:r>
              <a:rPr lang="cs-CZ" sz="2200" b="1" dirty="0">
                <a:highlight>
                  <a:srgbClr val="FF0000"/>
                </a:highlight>
                <a:latin typeface="Helvetica Neue"/>
              </a:rPr>
              <a:t>minimálně</a:t>
            </a:r>
            <a:r>
              <a:rPr lang="cs-CZ" sz="2200" b="1" dirty="0">
                <a:latin typeface="Helvetica Neue"/>
              </a:rPr>
              <a:t>. (Pozitivní vývoj od roku 2023, kdy standard nebyl naplňován.)</a:t>
            </a:r>
          </a:p>
          <a:p>
            <a:pPr algn="just"/>
            <a:r>
              <a:rPr lang="cs-CZ" sz="2200" dirty="0">
                <a:latin typeface="Helvetica Neue"/>
              </a:rPr>
              <a:t> </a:t>
            </a:r>
          </a:p>
          <a:p>
            <a:pPr algn="just"/>
            <a:endParaRPr lang="cs-CZ" sz="2200" dirty="0">
              <a:latin typeface="Helvetica Neue"/>
            </a:endParaRPr>
          </a:p>
        </p:txBody>
      </p:sp>
    </p:spTree>
    <p:extLst>
      <p:ext uri="{BB962C8B-B14F-4D97-AF65-F5344CB8AC3E}">
        <p14:creationId xmlns:p14="http://schemas.microsoft.com/office/powerpoint/2010/main" val="12017010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83AD03B-5109-C4AF-942D-3BCA2CED382D}"/>
              </a:ext>
            </a:extLst>
          </p:cNvPr>
          <p:cNvSpPr>
            <a:spLocks noGrp="1"/>
          </p:cNvSpPr>
          <p:nvPr>
            <p:ph type="title"/>
          </p:nvPr>
        </p:nvSpPr>
        <p:spPr/>
        <p:txBody>
          <a:bodyPr>
            <a:noAutofit/>
          </a:bodyPr>
          <a:lstStyle/>
          <a:p>
            <a:r>
              <a:rPr lang="cs-CZ" sz="3000" dirty="0"/>
              <a:t>Oblast č. 7: Základní náležitosti činnosti rezortních pracovních skupin pro rovnost žen a mužů</a:t>
            </a:r>
          </a:p>
        </p:txBody>
      </p:sp>
      <p:sp>
        <p:nvSpPr>
          <p:cNvPr id="3" name="TextovéPole 2">
            <a:extLst>
              <a:ext uri="{FF2B5EF4-FFF2-40B4-BE49-F238E27FC236}">
                <a16:creationId xmlns:a16="http://schemas.microsoft.com/office/drawing/2014/main" id="{B6C01C40-9DE5-0F85-859B-1C18BCD9B130}"/>
              </a:ext>
            </a:extLst>
          </p:cNvPr>
          <p:cNvSpPr txBox="1"/>
          <p:nvPr/>
        </p:nvSpPr>
        <p:spPr>
          <a:xfrm>
            <a:off x="903514" y="2144486"/>
            <a:ext cx="10395857" cy="3816429"/>
          </a:xfrm>
          <a:prstGeom prst="rect">
            <a:avLst/>
          </a:prstGeom>
          <a:noFill/>
        </p:spPr>
        <p:txBody>
          <a:bodyPr wrap="square" rtlCol="0">
            <a:spAutoFit/>
          </a:bodyPr>
          <a:lstStyle/>
          <a:p>
            <a:pPr marL="342900" indent="-342900" algn="just">
              <a:buFont typeface="Arial" panose="020B0604020202020204" pitchFamily="34" charset="0"/>
              <a:buChar char="•"/>
            </a:pPr>
            <a:r>
              <a:rPr lang="cs-CZ" sz="2200" b="1" dirty="0">
                <a:solidFill>
                  <a:srgbClr val="3C114A"/>
                </a:solidFill>
                <a:latin typeface="Helvetica Neue"/>
              </a:rPr>
              <a:t>Indikátor č. 20: </a:t>
            </a:r>
            <a:r>
              <a:rPr lang="cs-CZ" sz="2200" dirty="0">
                <a:latin typeface="Helvetica Neue"/>
              </a:rPr>
              <a:t>Složení rezortní pracovní skupiny.  </a:t>
            </a:r>
          </a:p>
          <a:p>
            <a:pPr marL="800100" lvl="1" indent="-342900" algn="just">
              <a:buFont typeface="Arial" panose="020B0604020202020204" pitchFamily="34" charset="0"/>
              <a:buChar char="•"/>
            </a:pPr>
            <a:r>
              <a:rPr lang="cs-CZ" sz="2200" b="1" dirty="0">
                <a:latin typeface="Helvetica Neue"/>
              </a:rPr>
              <a:t>Standard pozice GFP byl naplňován částečně. (Podle nového způsob výpočtu plnění indikátoru zavedeného v roce 2023.) (Beze změny oproti roku 2023.)</a:t>
            </a:r>
          </a:p>
          <a:p>
            <a:pPr algn="just"/>
            <a:r>
              <a:rPr lang="cs-CZ" sz="2200" dirty="0">
                <a:latin typeface="Helvetica Neue"/>
              </a:rPr>
              <a:t> </a:t>
            </a:r>
            <a:endParaRPr lang="cs-CZ" sz="2200" b="1" dirty="0">
              <a:solidFill>
                <a:srgbClr val="3C114A"/>
              </a:solidFill>
              <a:latin typeface="Helvetica Neue"/>
            </a:endParaRPr>
          </a:p>
          <a:p>
            <a:pPr marL="342900" indent="-342900" algn="just">
              <a:buFont typeface="Arial" panose="020B0604020202020204" pitchFamily="34" charset="0"/>
              <a:buChar char="•"/>
            </a:pPr>
            <a:r>
              <a:rPr lang="cs-CZ" sz="2200" b="1" dirty="0">
                <a:solidFill>
                  <a:srgbClr val="3C114A"/>
                </a:solidFill>
                <a:latin typeface="Helvetica Neue"/>
              </a:rPr>
              <a:t>Indikátor č. 21: </a:t>
            </a:r>
            <a:r>
              <a:rPr lang="cs-CZ" sz="2200" dirty="0">
                <a:latin typeface="Helvetica Neue"/>
              </a:rPr>
              <a:t>Vedení rezortní pracovní skupiny. </a:t>
            </a:r>
          </a:p>
          <a:p>
            <a:pPr marL="800100" lvl="1" indent="-342900" algn="just">
              <a:buFont typeface="Arial" panose="020B0604020202020204" pitchFamily="34" charset="0"/>
              <a:buChar char="•"/>
            </a:pPr>
            <a:r>
              <a:rPr lang="cs-CZ" sz="2200" b="1" dirty="0">
                <a:latin typeface="Helvetica Neue"/>
              </a:rPr>
              <a:t>Standard pozice GFP byl téměř naplňován. (Beze změny oproti roku 2023.)</a:t>
            </a:r>
          </a:p>
          <a:p>
            <a:pPr algn="just"/>
            <a:r>
              <a:rPr lang="cs-CZ" sz="2200" dirty="0">
                <a:latin typeface="Helvetica Neue"/>
              </a:rPr>
              <a:t> </a:t>
            </a:r>
          </a:p>
          <a:p>
            <a:pPr marL="342900" indent="-342900" algn="just">
              <a:buFont typeface="Arial" panose="020B0604020202020204" pitchFamily="34" charset="0"/>
              <a:buChar char="•"/>
            </a:pPr>
            <a:r>
              <a:rPr lang="cs-CZ" sz="2200" b="1" dirty="0">
                <a:solidFill>
                  <a:srgbClr val="3C114A"/>
                </a:solidFill>
                <a:latin typeface="Helvetica Neue"/>
              </a:rPr>
              <a:t>Indikátor č. 22: </a:t>
            </a:r>
            <a:r>
              <a:rPr lang="cs-CZ" sz="2200" dirty="0">
                <a:latin typeface="Helvetica Neue"/>
              </a:rPr>
              <a:t>Počet setkání rezortní pracovní skupiny. </a:t>
            </a:r>
          </a:p>
          <a:p>
            <a:pPr marL="800100" lvl="1" indent="-342900" algn="just">
              <a:buFont typeface="Arial" panose="020B0604020202020204" pitchFamily="34" charset="0"/>
              <a:buChar char="•"/>
            </a:pPr>
            <a:r>
              <a:rPr lang="cs-CZ" sz="2200" b="1" dirty="0">
                <a:latin typeface="Helvetica Neue"/>
              </a:rPr>
              <a:t>Standard pozice GFP </a:t>
            </a:r>
            <a:r>
              <a:rPr lang="cs-CZ" sz="2200" b="1" dirty="0">
                <a:highlight>
                  <a:srgbClr val="FF0000"/>
                </a:highlight>
                <a:latin typeface="Helvetica Neue"/>
              </a:rPr>
              <a:t>nebyl naplňován</a:t>
            </a:r>
            <a:r>
              <a:rPr lang="cs-CZ" sz="2200" b="1" dirty="0">
                <a:latin typeface="Helvetica Neue"/>
              </a:rPr>
              <a:t>. (Beze změny oproti roku 2023.)</a:t>
            </a:r>
          </a:p>
        </p:txBody>
      </p:sp>
    </p:spTree>
    <p:extLst>
      <p:ext uri="{BB962C8B-B14F-4D97-AF65-F5344CB8AC3E}">
        <p14:creationId xmlns:p14="http://schemas.microsoft.com/office/powerpoint/2010/main" val="25450461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Zástupný obsah 21">
            <a:extLst>
              <a:ext uri="{FF2B5EF4-FFF2-40B4-BE49-F238E27FC236}">
                <a16:creationId xmlns:a16="http://schemas.microsoft.com/office/drawing/2014/main" id="{7679A36B-B942-40E2-8038-9820976E9C62}"/>
              </a:ext>
            </a:extLst>
          </p:cNvPr>
          <p:cNvSpPr>
            <a:spLocks noGrp="1"/>
          </p:cNvSpPr>
          <p:nvPr>
            <p:ph idx="1"/>
          </p:nvPr>
        </p:nvSpPr>
        <p:spPr/>
        <p:txBody>
          <a:bodyPr/>
          <a:lstStyle/>
          <a:p>
            <a:endParaRPr lang="cs-CZ"/>
          </a:p>
        </p:txBody>
      </p:sp>
      <p:sp>
        <p:nvSpPr>
          <p:cNvPr id="3" name="Nadpis 2">
            <a:extLst>
              <a:ext uri="{FF2B5EF4-FFF2-40B4-BE49-F238E27FC236}">
                <a16:creationId xmlns:a16="http://schemas.microsoft.com/office/drawing/2014/main" id="{CDC6C6C9-7E9A-4377-841C-151F26933BFC}"/>
              </a:ext>
            </a:extLst>
          </p:cNvPr>
          <p:cNvSpPr>
            <a:spLocks noGrp="1"/>
          </p:cNvSpPr>
          <p:nvPr>
            <p:ph type="title"/>
          </p:nvPr>
        </p:nvSpPr>
        <p:spPr/>
        <p:txBody>
          <a:bodyPr/>
          <a:lstStyle/>
          <a:p>
            <a:endParaRPr lang="cs-CZ"/>
          </a:p>
        </p:txBody>
      </p:sp>
      <p:sp>
        <p:nvSpPr>
          <p:cNvPr id="23" name="Zástupný obsah 22">
            <a:extLst>
              <a:ext uri="{FF2B5EF4-FFF2-40B4-BE49-F238E27FC236}">
                <a16:creationId xmlns:a16="http://schemas.microsoft.com/office/drawing/2014/main" id="{E87E1FAD-8971-4FA6-84E7-F50B59772525}"/>
              </a:ext>
            </a:extLst>
          </p:cNvPr>
          <p:cNvSpPr>
            <a:spLocks noGrp="1"/>
          </p:cNvSpPr>
          <p:nvPr>
            <p:ph sz="quarter" idx="10"/>
          </p:nvPr>
        </p:nvSpPr>
        <p:spPr>
          <a:xfrm>
            <a:off x="6346479" y="2169622"/>
            <a:ext cx="5312121" cy="3323128"/>
          </a:xfrm>
        </p:spPr>
        <p:txBody>
          <a:bodyPr>
            <a:noAutofit/>
          </a:bodyPr>
          <a:lstStyle/>
          <a:p>
            <a:pPr algn="ctr"/>
            <a:r>
              <a:rPr lang="cs-CZ" sz="3600" b="1" dirty="0"/>
              <a:t>Děkujeme za vaše poznatky.</a:t>
            </a:r>
          </a:p>
          <a:p>
            <a:pPr algn="ctr"/>
            <a:endParaRPr lang="cs-CZ" sz="3600" b="1" dirty="0"/>
          </a:p>
          <a:p>
            <a:pPr algn="ctr"/>
            <a:endParaRPr lang="cs-CZ" sz="3600" b="1" dirty="0"/>
          </a:p>
        </p:txBody>
      </p:sp>
    </p:spTree>
    <p:extLst>
      <p:ext uri="{BB962C8B-B14F-4D97-AF65-F5344CB8AC3E}">
        <p14:creationId xmlns:p14="http://schemas.microsoft.com/office/powerpoint/2010/main" val="25230650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2D5520-B25D-4AFE-1302-68CAD51AD59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45A1FAB-BBD3-0ECA-4118-D3E3B0F6B3C7}"/>
              </a:ext>
            </a:extLst>
          </p:cNvPr>
          <p:cNvSpPr>
            <a:spLocks noGrp="1"/>
          </p:cNvSpPr>
          <p:nvPr>
            <p:ph type="title"/>
          </p:nvPr>
        </p:nvSpPr>
        <p:spPr/>
        <p:txBody>
          <a:bodyPr>
            <a:normAutofit/>
          </a:bodyPr>
          <a:lstStyle/>
          <a:p>
            <a:endParaRPr lang="cs-CZ" dirty="0"/>
          </a:p>
        </p:txBody>
      </p:sp>
      <p:sp>
        <p:nvSpPr>
          <p:cNvPr id="3" name="Zástupný obsah 2">
            <a:extLst>
              <a:ext uri="{FF2B5EF4-FFF2-40B4-BE49-F238E27FC236}">
                <a16:creationId xmlns:a16="http://schemas.microsoft.com/office/drawing/2014/main" id="{CAF2FC8A-831F-6665-889E-D30D40A0E289}"/>
              </a:ext>
            </a:extLst>
          </p:cNvPr>
          <p:cNvSpPr>
            <a:spLocks noGrp="1"/>
          </p:cNvSpPr>
          <p:nvPr>
            <p:ph idx="1"/>
          </p:nvPr>
        </p:nvSpPr>
        <p:spPr/>
        <p:txBody>
          <a:bodyPr/>
          <a:lstStyle/>
          <a:p>
            <a:r>
              <a:rPr lang="cs-CZ" dirty="0"/>
              <a:t>Předběžné výsledky</a:t>
            </a:r>
          </a:p>
        </p:txBody>
      </p:sp>
      <p:sp>
        <p:nvSpPr>
          <p:cNvPr id="4" name="Zástupný obsah 3">
            <a:extLst>
              <a:ext uri="{FF2B5EF4-FFF2-40B4-BE49-F238E27FC236}">
                <a16:creationId xmlns:a16="http://schemas.microsoft.com/office/drawing/2014/main" id="{32C47E80-0C50-F715-9853-A00AC97B63FA}"/>
              </a:ext>
            </a:extLst>
          </p:cNvPr>
          <p:cNvSpPr>
            <a:spLocks noGrp="1"/>
          </p:cNvSpPr>
          <p:nvPr>
            <p:ph sz="quarter" idx="10"/>
          </p:nvPr>
        </p:nvSpPr>
        <p:spPr/>
        <p:txBody>
          <a:bodyPr>
            <a:normAutofit/>
          </a:bodyPr>
          <a:lstStyle/>
          <a:p>
            <a:pPr lvl="0"/>
            <a:r>
              <a:rPr lang="cs-CZ" b="1" dirty="0"/>
              <a:t>Žádné zásadní změny oproti roku 2023</a:t>
            </a:r>
          </a:p>
          <a:p>
            <a:pPr lvl="0"/>
            <a:r>
              <a:rPr lang="cs-CZ" b="1" dirty="0"/>
              <a:t>Žádný rezort nenaplňuje zcela standard</a:t>
            </a:r>
          </a:p>
          <a:p>
            <a:pPr lvl="0"/>
            <a:endParaRPr lang="cs-CZ" b="1" dirty="0"/>
          </a:p>
          <a:p>
            <a:r>
              <a:rPr lang="cs-CZ" b="1" dirty="0"/>
              <a:t>Vysoká míra naplňování (16-18 indikátorů): MF, MD, MO, MŠMT, MV, MZV</a:t>
            </a:r>
          </a:p>
          <a:p>
            <a:r>
              <a:rPr lang="cs-CZ" b="1" dirty="0"/>
              <a:t>Nízká míra naplňování (10-12 indikátorů): MPO, </a:t>
            </a:r>
            <a:r>
              <a:rPr lang="cs-CZ" b="1" dirty="0" err="1"/>
              <a:t>MSp</a:t>
            </a:r>
            <a:r>
              <a:rPr lang="cs-CZ" b="1" dirty="0"/>
              <a:t>, </a:t>
            </a:r>
            <a:r>
              <a:rPr lang="cs-CZ" b="1" dirty="0" err="1"/>
              <a:t>MZd</a:t>
            </a:r>
            <a:r>
              <a:rPr lang="cs-CZ" b="1" dirty="0"/>
              <a:t>, MZe</a:t>
            </a:r>
            <a:endParaRPr lang="cs-CZ" dirty="0"/>
          </a:p>
          <a:p>
            <a:pPr lvl="0"/>
            <a:endParaRPr lang="cs-CZ" dirty="0"/>
          </a:p>
          <a:p>
            <a:endParaRPr lang="cs-CZ" dirty="0"/>
          </a:p>
          <a:p>
            <a:endParaRPr lang="cs-CZ" dirty="0"/>
          </a:p>
          <a:p>
            <a:endParaRPr lang="cs-CZ" dirty="0"/>
          </a:p>
          <a:p>
            <a:endParaRPr lang="cs-CZ" dirty="0"/>
          </a:p>
        </p:txBody>
      </p:sp>
    </p:spTree>
    <p:extLst>
      <p:ext uri="{BB962C8B-B14F-4D97-AF65-F5344CB8AC3E}">
        <p14:creationId xmlns:p14="http://schemas.microsoft.com/office/powerpoint/2010/main" val="11200325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ovéPole 3">
            <a:extLst>
              <a:ext uri="{FF2B5EF4-FFF2-40B4-BE49-F238E27FC236}">
                <a16:creationId xmlns:a16="http://schemas.microsoft.com/office/drawing/2014/main" id="{39AF5AA7-B9BC-44C1-B1DD-C158E91045F9}"/>
              </a:ext>
            </a:extLst>
          </p:cNvPr>
          <p:cNvSpPr txBox="1"/>
          <p:nvPr/>
        </p:nvSpPr>
        <p:spPr>
          <a:xfrm>
            <a:off x="424543" y="239485"/>
            <a:ext cx="10657115" cy="369332"/>
          </a:xfrm>
          <a:prstGeom prst="rect">
            <a:avLst/>
          </a:prstGeom>
          <a:noFill/>
        </p:spPr>
        <p:txBody>
          <a:bodyPr wrap="square" rtlCol="0">
            <a:spAutoFit/>
          </a:bodyPr>
          <a:lstStyle/>
          <a:p>
            <a:r>
              <a:rPr lang="cs-CZ" dirty="0"/>
              <a:t> </a:t>
            </a:r>
          </a:p>
        </p:txBody>
      </p:sp>
      <p:pic>
        <p:nvPicPr>
          <p:cNvPr id="5" name="Obrázek 4" descr="Obsah obrázku bílé, design&#10;&#10;Obsah generovaný pomocí AI může být nesprávný.">
            <a:extLst>
              <a:ext uri="{FF2B5EF4-FFF2-40B4-BE49-F238E27FC236}">
                <a16:creationId xmlns:a16="http://schemas.microsoft.com/office/drawing/2014/main" id="{0C68688D-22FC-06A1-A425-9A930930AE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174" y="0"/>
            <a:ext cx="12729716" cy="7075714"/>
          </a:xfrm>
          <a:prstGeom prst="rect">
            <a:avLst/>
          </a:prstGeom>
        </p:spPr>
      </p:pic>
      <p:graphicFrame>
        <p:nvGraphicFramePr>
          <p:cNvPr id="6" name="Graf 5">
            <a:extLst>
              <a:ext uri="{FF2B5EF4-FFF2-40B4-BE49-F238E27FC236}">
                <a16:creationId xmlns:a16="http://schemas.microsoft.com/office/drawing/2014/main" id="{572E31D8-8ECC-0121-6C6B-D89B2CEEF55A}"/>
              </a:ext>
            </a:extLst>
          </p:cNvPr>
          <p:cNvGraphicFramePr/>
          <p:nvPr>
            <p:extLst>
              <p:ext uri="{D42A27DB-BD31-4B8C-83A1-F6EECF244321}">
                <p14:modId xmlns:p14="http://schemas.microsoft.com/office/powerpoint/2010/main" val="2356573472"/>
              </p:ext>
            </p:extLst>
          </p:nvPr>
        </p:nvGraphicFramePr>
        <p:xfrm>
          <a:off x="947012" y="608817"/>
          <a:ext cx="10297975" cy="600969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96044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4691F23-9D08-7920-7E82-62273E1D26EE}"/>
              </a:ext>
            </a:extLst>
          </p:cNvPr>
          <p:cNvSpPr>
            <a:spLocks noGrp="1"/>
          </p:cNvSpPr>
          <p:nvPr>
            <p:ph type="title"/>
          </p:nvPr>
        </p:nvSpPr>
        <p:spPr/>
        <p:txBody>
          <a:bodyPr/>
          <a:lstStyle/>
          <a:p>
            <a:r>
              <a:rPr lang="cs-CZ" dirty="0"/>
              <a:t>Oblast č.1: organizační zařazení</a:t>
            </a:r>
          </a:p>
        </p:txBody>
      </p:sp>
      <p:sp>
        <p:nvSpPr>
          <p:cNvPr id="3" name="TextovéPole 2">
            <a:extLst>
              <a:ext uri="{FF2B5EF4-FFF2-40B4-BE49-F238E27FC236}">
                <a16:creationId xmlns:a16="http://schemas.microsoft.com/office/drawing/2014/main" id="{38C0B599-774D-D6E2-C5DE-294ED3A53141}"/>
              </a:ext>
            </a:extLst>
          </p:cNvPr>
          <p:cNvSpPr txBox="1"/>
          <p:nvPr/>
        </p:nvSpPr>
        <p:spPr>
          <a:xfrm>
            <a:off x="731634" y="2122714"/>
            <a:ext cx="10728731" cy="5170646"/>
          </a:xfrm>
          <a:prstGeom prst="rect">
            <a:avLst/>
          </a:prstGeom>
          <a:noFill/>
        </p:spPr>
        <p:txBody>
          <a:bodyPr wrap="square" rtlCol="0">
            <a:spAutoFit/>
          </a:bodyPr>
          <a:lstStyle/>
          <a:p>
            <a:pPr marL="285750" indent="-285750" algn="just">
              <a:buFont typeface="Arial" panose="020B0604020202020204" pitchFamily="34" charset="0"/>
              <a:buChar char="•"/>
            </a:pPr>
            <a:r>
              <a:rPr lang="cs-CZ" sz="2200" b="1" dirty="0">
                <a:solidFill>
                  <a:srgbClr val="3C114A"/>
                </a:solidFill>
                <a:latin typeface="Helvetica Neue"/>
              </a:rPr>
              <a:t>Indikátor č. 1:</a:t>
            </a:r>
            <a:r>
              <a:rPr lang="cs-CZ" sz="2200" dirty="0">
                <a:latin typeface="Helvetica Neue"/>
              </a:rPr>
              <a:t> Pozice GFP je organizačně zařazena v útvaru umožňujícím průřezově uplatňovat hledisko rovnosti žen a mužů napříč činnostmi daného rezortu (ideálně Sekce státního tajemníka/tajemnice či kancelář ministra/ministryně). </a:t>
            </a:r>
          </a:p>
          <a:p>
            <a:pPr marL="742950" lvl="1" indent="-285750" algn="just">
              <a:buFont typeface="Arial" panose="020B0604020202020204" pitchFamily="34" charset="0"/>
              <a:buChar char="•"/>
            </a:pPr>
            <a:r>
              <a:rPr lang="cs-CZ" sz="2200" b="1" dirty="0">
                <a:latin typeface="Helvetica Neue"/>
              </a:rPr>
              <a:t>Standard pozice GFP byl naplňován </a:t>
            </a:r>
            <a:r>
              <a:rPr lang="cs-CZ" sz="2200" b="1" dirty="0">
                <a:highlight>
                  <a:srgbClr val="FF0000"/>
                </a:highlight>
                <a:latin typeface="Helvetica Neue"/>
              </a:rPr>
              <a:t>minimálně</a:t>
            </a:r>
            <a:r>
              <a:rPr lang="cs-CZ" sz="2200" b="1" dirty="0">
                <a:latin typeface="Helvetica Neue"/>
              </a:rPr>
              <a:t>. (Stejný stav jako v roce 2023.)</a:t>
            </a:r>
            <a:endParaRPr lang="cs-CZ" sz="2200" dirty="0">
              <a:latin typeface="Helvetica Neue"/>
            </a:endParaRPr>
          </a:p>
          <a:p>
            <a:pPr algn="just"/>
            <a:r>
              <a:rPr lang="cs-CZ" sz="2200" dirty="0">
                <a:latin typeface="Helvetica Neue"/>
              </a:rPr>
              <a:t> </a:t>
            </a:r>
          </a:p>
          <a:p>
            <a:pPr marL="285750" indent="-285750" algn="just">
              <a:buFont typeface="Arial" panose="020B0604020202020204" pitchFamily="34" charset="0"/>
              <a:buChar char="•"/>
            </a:pPr>
            <a:r>
              <a:rPr lang="cs-CZ" sz="2200" b="1" dirty="0">
                <a:solidFill>
                  <a:srgbClr val="3C114A"/>
                </a:solidFill>
                <a:latin typeface="Helvetica Neue"/>
              </a:rPr>
              <a:t>Indikátor č. 2:</a:t>
            </a:r>
            <a:r>
              <a:rPr lang="cs-CZ" sz="2200" dirty="0">
                <a:solidFill>
                  <a:srgbClr val="3C114A"/>
                </a:solidFill>
                <a:latin typeface="Helvetica Neue"/>
              </a:rPr>
              <a:t> </a:t>
            </a:r>
            <a:r>
              <a:rPr lang="cs-CZ" sz="2200" dirty="0">
                <a:latin typeface="Helvetica Neue"/>
              </a:rPr>
              <a:t>V organizačním řádu rezortu je explicitně uvedena agenda rovnosti žen a mužů, včetně specifikace pozice (či pozic), která za její naplňování odpovídá. </a:t>
            </a:r>
          </a:p>
          <a:p>
            <a:pPr marL="742950" lvl="1" indent="-285750" algn="just">
              <a:buFont typeface="Arial" panose="020B0604020202020204" pitchFamily="34" charset="0"/>
              <a:buChar char="•"/>
            </a:pPr>
            <a:r>
              <a:rPr lang="cs-CZ" sz="2200" b="1" dirty="0">
                <a:latin typeface="Helvetica Neue"/>
              </a:rPr>
              <a:t>Standard pozice GFP byl naplňován částečně. (Beze změny oproti roku 2023).</a:t>
            </a:r>
            <a:endParaRPr lang="cs-CZ" sz="2200" dirty="0">
              <a:latin typeface="Helvetica Neue"/>
            </a:endParaRPr>
          </a:p>
          <a:p>
            <a:pPr marL="742950" lvl="1" indent="-285750" algn="just">
              <a:buFont typeface="Arial" panose="020B0604020202020204" pitchFamily="34" charset="0"/>
              <a:buChar char="•"/>
            </a:pPr>
            <a:endParaRPr lang="cs-CZ" sz="2200" dirty="0">
              <a:latin typeface="Helvetica Neue"/>
            </a:endParaRPr>
          </a:p>
          <a:p>
            <a:pPr algn="just"/>
            <a:endParaRPr lang="cs-CZ" sz="2200" dirty="0">
              <a:latin typeface="Helvetica Neue"/>
            </a:endParaRPr>
          </a:p>
          <a:p>
            <a:pPr algn="just"/>
            <a:endParaRPr lang="cs-CZ" sz="2200" dirty="0">
              <a:latin typeface="Helvetica Neue"/>
            </a:endParaRPr>
          </a:p>
        </p:txBody>
      </p:sp>
    </p:spTree>
    <p:extLst>
      <p:ext uri="{BB962C8B-B14F-4D97-AF65-F5344CB8AC3E}">
        <p14:creationId xmlns:p14="http://schemas.microsoft.com/office/powerpoint/2010/main" val="3394713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9F98BC7-48B3-E1EB-1FF8-593298C43A7D}"/>
              </a:ext>
            </a:extLst>
          </p:cNvPr>
          <p:cNvSpPr>
            <a:spLocks noGrp="1"/>
          </p:cNvSpPr>
          <p:nvPr>
            <p:ph type="title"/>
          </p:nvPr>
        </p:nvSpPr>
        <p:spPr/>
        <p:txBody>
          <a:bodyPr/>
          <a:lstStyle/>
          <a:p>
            <a:r>
              <a:rPr lang="cs-CZ" dirty="0"/>
              <a:t>Oblast č. 2: Charakteristika služebního místa</a:t>
            </a:r>
          </a:p>
        </p:txBody>
      </p:sp>
      <p:sp>
        <p:nvSpPr>
          <p:cNvPr id="3" name="TextovéPole 2">
            <a:extLst>
              <a:ext uri="{FF2B5EF4-FFF2-40B4-BE49-F238E27FC236}">
                <a16:creationId xmlns:a16="http://schemas.microsoft.com/office/drawing/2014/main" id="{AB858719-F15B-0422-9DCA-82B22F82C1BE}"/>
              </a:ext>
            </a:extLst>
          </p:cNvPr>
          <p:cNvSpPr txBox="1"/>
          <p:nvPr/>
        </p:nvSpPr>
        <p:spPr>
          <a:xfrm>
            <a:off x="829433" y="2501423"/>
            <a:ext cx="10313049" cy="4154984"/>
          </a:xfrm>
          <a:prstGeom prst="rect">
            <a:avLst/>
          </a:prstGeom>
          <a:noFill/>
        </p:spPr>
        <p:txBody>
          <a:bodyPr wrap="square" rtlCol="0">
            <a:spAutoFit/>
          </a:bodyPr>
          <a:lstStyle/>
          <a:p>
            <a:pPr marL="342900" indent="-342900" algn="just">
              <a:buFont typeface="Arial" panose="020B0604020202020204" pitchFamily="34" charset="0"/>
              <a:buChar char="•"/>
            </a:pPr>
            <a:r>
              <a:rPr lang="cs-CZ" sz="2200" b="1" dirty="0">
                <a:solidFill>
                  <a:srgbClr val="3C114A"/>
                </a:solidFill>
                <a:latin typeface="Helvetica Neue"/>
              </a:rPr>
              <a:t>Indikátor č. 3: </a:t>
            </a:r>
            <a:r>
              <a:rPr lang="cs-CZ" sz="2200" dirty="0">
                <a:latin typeface="Helvetica Neue"/>
              </a:rPr>
              <a:t>Popis služebního místa postihuje většinu činností nezbytných pro řádný výkon agendy rovnosti žen a mužů dle Standardu pozice GFP. </a:t>
            </a:r>
          </a:p>
          <a:p>
            <a:pPr marL="742950" lvl="1" indent="-285750" algn="just">
              <a:buFont typeface="Arial" panose="020B0604020202020204" pitchFamily="34" charset="0"/>
              <a:buChar char="•"/>
            </a:pPr>
            <a:r>
              <a:rPr lang="cs-CZ" sz="2200" b="1" dirty="0">
                <a:latin typeface="Helvetica Neue"/>
              </a:rPr>
              <a:t>Standard pozice GFP byl téměř naplňován. (Beze změny oproti roku 2023.)</a:t>
            </a:r>
          </a:p>
          <a:p>
            <a:pPr algn="just"/>
            <a:endParaRPr lang="cs-CZ" sz="2200" dirty="0">
              <a:latin typeface="Helvetica Neue"/>
            </a:endParaRPr>
          </a:p>
          <a:p>
            <a:pPr marL="342900" indent="-342900" algn="just">
              <a:buFont typeface="Arial" panose="020B0604020202020204" pitchFamily="34" charset="0"/>
              <a:buChar char="•"/>
            </a:pPr>
            <a:r>
              <a:rPr lang="cs-CZ" sz="2200" b="1" dirty="0">
                <a:solidFill>
                  <a:srgbClr val="3C114A"/>
                </a:solidFill>
                <a:latin typeface="Helvetica Neue"/>
              </a:rPr>
              <a:t>Indikátor č. 4: </a:t>
            </a:r>
            <a:r>
              <a:rPr lang="cs-CZ" sz="2200" dirty="0">
                <a:latin typeface="Helvetica Neue"/>
              </a:rPr>
              <a:t>Pozice GFP je zařazena alespoň do 13. platové třídy </a:t>
            </a:r>
          </a:p>
          <a:p>
            <a:pPr marL="742950" lvl="1" indent="-285750" algn="just">
              <a:buFont typeface="Arial" panose="020B0604020202020204" pitchFamily="34" charset="0"/>
              <a:buChar char="•"/>
            </a:pPr>
            <a:r>
              <a:rPr lang="cs-CZ" sz="2200" b="1" dirty="0">
                <a:latin typeface="Helvetica Neue"/>
              </a:rPr>
              <a:t>Standard pozice GFP byl téměř naplňován. (Beze změny oproti roku 2023.)</a:t>
            </a:r>
          </a:p>
          <a:p>
            <a:pPr algn="just"/>
            <a:endParaRPr lang="cs-CZ" sz="2200" dirty="0">
              <a:latin typeface="Helvetica Neue"/>
            </a:endParaRPr>
          </a:p>
          <a:p>
            <a:pPr algn="just"/>
            <a:endParaRPr lang="cs-CZ" sz="2200" dirty="0">
              <a:latin typeface="Helvetica Neue"/>
            </a:endParaRPr>
          </a:p>
          <a:p>
            <a:pPr algn="just"/>
            <a:r>
              <a:rPr lang="cs-CZ" sz="2200" dirty="0">
                <a:latin typeface="Helvetica Neue"/>
              </a:rPr>
              <a:t> </a:t>
            </a:r>
          </a:p>
          <a:p>
            <a:pPr algn="just"/>
            <a:endParaRPr lang="cs-CZ" sz="2200" dirty="0">
              <a:latin typeface="Helvetica Neue"/>
            </a:endParaRPr>
          </a:p>
        </p:txBody>
      </p:sp>
    </p:spTree>
    <p:extLst>
      <p:ext uri="{BB962C8B-B14F-4D97-AF65-F5344CB8AC3E}">
        <p14:creationId xmlns:p14="http://schemas.microsoft.com/office/powerpoint/2010/main" val="2313137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B385457-FCAC-C62B-1B74-F63DE2E0AB6A}"/>
              </a:ext>
            </a:extLst>
          </p:cNvPr>
          <p:cNvSpPr>
            <a:spLocks noGrp="1"/>
          </p:cNvSpPr>
          <p:nvPr>
            <p:ph type="title"/>
          </p:nvPr>
        </p:nvSpPr>
        <p:spPr/>
        <p:txBody>
          <a:bodyPr>
            <a:normAutofit/>
          </a:bodyPr>
          <a:lstStyle/>
          <a:p>
            <a:r>
              <a:rPr lang="pl-PL" dirty="0"/>
              <a:t>Oblast č. 3: Rozsah pravomocí</a:t>
            </a:r>
            <a:endParaRPr lang="cs-CZ" dirty="0"/>
          </a:p>
        </p:txBody>
      </p:sp>
      <p:sp>
        <p:nvSpPr>
          <p:cNvPr id="3" name="TextovéPole 2">
            <a:extLst>
              <a:ext uri="{FF2B5EF4-FFF2-40B4-BE49-F238E27FC236}">
                <a16:creationId xmlns:a16="http://schemas.microsoft.com/office/drawing/2014/main" id="{C2372247-8959-774A-D4B9-8EDE05385680}"/>
              </a:ext>
            </a:extLst>
          </p:cNvPr>
          <p:cNvSpPr txBox="1"/>
          <p:nvPr/>
        </p:nvSpPr>
        <p:spPr>
          <a:xfrm>
            <a:off x="838200" y="2364462"/>
            <a:ext cx="10515600" cy="4493538"/>
          </a:xfrm>
          <a:prstGeom prst="rect">
            <a:avLst/>
          </a:prstGeom>
          <a:noFill/>
        </p:spPr>
        <p:txBody>
          <a:bodyPr wrap="square" rtlCol="0">
            <a:spAutoFit/>
          </a:bodyPr>
          <a:lstStyle/>
          <a:p>
            <a:pPr marL="342900" indent="-342900" algn="just">
              <a:buFont typeface="Arial" panose="020B0604020202020204" pitchFamily="34" charset="0"/>
              <a:buChar char="•"/>
            </a:pPr>
            <a:r>
              <a:rPr lang="cs-CZ" sz="2200" b="1" dirty="0">
                <a:solidFill>
                  <a:srgbClr val="3C114A"/>
                </a:solidFill>
                <a:latin typeface="Helvetica Neue"/>
              </a:rPr>
              <a:t>Indikátor č. 5: </a:t>
            </a:r>
            <a:r>
              <a:rPr lang="cs-CZ" sz="2200" dirty="0">
                <a:latin typeface="Helvetica Neue"/>
              </a:rPr>
              <a:t>GFP mají v rámci rezortu možnost podílet se na vnitřním připomínkovém řízení (nejen co se týče materiálů předkládaných vládě ČR), ideálně jsou povinným místem tohoto řízení. Tato pravomoc je zanesena ve vnitřních předpisech rezortu. GFP na svém rezortu napomáhají implementaci Metodiky hodnocení dopadů na rovnost žen a mužů pro materiály předkládané vládě ČR.</a:t>
            </a:r>
          </a:p>
          <a:p>
            <a:pPr marL="800100" lvl="1" indent="-342900">
              <a:buFont typeface="Arial" panose="020B0604020202020204" pitchFamily="34" charset="0"/>
              <a:buChar char="•"/>
            </a:pPr>
            <a:r>
              <a:rPr lang="cs-CZ" sz="2200" b="1" dirty="0">
                <a:latin typeface="Helvetica Neue"/>
              </a:rPr>
              <a:t>Standard pozice GFP byl naplňován </a:t>
            </a:r>
            <a:r>
              <a:rPr lang="cs-CZ" sz="2200" b="1" dirty="0">
                <a:highlight>
                  <a:srgbClr val="FF0000"/>
                </a:highlight>
                <a:latin typeface="Helvetica Neue"/>
              </a:rPr>
              <a:t>minimálně</a:t>
            </a:r>
            <a:r>
              <a:rPr lang="cs-CZ" sz="2200" b="1" dirty="0">
                <a:latin typeface="Helvetica Neue"/>
              </a:rPr>
              <a:t>. (Beze změny oproti roku 2023.)</a:t>
            </a:r>
            <a:endParaRPr lang="cs-CZ" sz="2200" dirty="0">
              <a:latin typeface="Helvetica Neue"/>
            </a:endParaRPr>
          </a:p>
          <a:p>
            <a:endParaRPr lang="cs-CZ" sz="2200" dirty="0">
              <a:latin typeface="Helvetica Neue"/>
            </a:endParaRPr>
          </a:p>
          <a:p>
            <a:endParaRPr lang="cs-CZ" sz="2200" dirty="0">
              <a:latin typeface="Helvetica Neue"/>
            </a:endParaRPr>
          </a:p>
          <a:p>
            <a:endParaRPr lang="cs-CZ" sz="2200" dirty="0">
              <a:latin typeface="Helvetica Neue"/>
            </a:endParaRPr>
          </a:p>
          <a:p>
            <a:endParaRPr lang="cs-CZ" sz="2200" dirty="0">
              <a:latin typeface="Helvetica Neue"/>
            </a:endParaRPr>
          </a:p>
          <a:p>
            <a:endParaRPr lang="cs-CZ" sz="2200" dirty="0">
              <a:latin typeface="Helvetica Neue"/>
            </a:endParaRPr>
          </a:p>
        </p:txBody>
      </p:sp>
    </p:spTree>
    <p:extLst>
      <p:ext uri="{BB962C8B-B14F-4D97-AF65-F5344CB8AC3E}">
        <p14:creationId xmlns:p14="http://schemas.microsoft.com/office/powerpoint/2010/main" val="1238212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935ACBB-2B05-D728-7B89-5E4E2BC443FD}"/>
              </a:ext>
            </a:extLst>
          </p:cNvPr>
          <p:cNvSpPr>
            <a:spLocks noGrp="1"/>
          </p:cNvSpPr>
          <p:nvPr>
            <p:ph type="title"/>
          </p:nvPr>
        </p:nvSpPr>
        <p:spPr/>
        <p:txBody>
          <a:bodyPr/>
          <a:lstStyle/>
          <a:p>
            <a:r>
              <a:rPr lang="pl-PL" dirty="0"/>
              <a:t>Oblast č. 3: Rozsah pravomocí</a:t>
            </a:r>
            <a:endParaRPr lang="cs-CZ" dirty="0"/>
          </a:p>
        </p:txBody>
      </p:sp>
      <p:sp>
        <p:nvSpPr>
          <p:cNvPr id="3" name="TextovéPole 2">
            <a:extLst>
              <a:ext uri="{FF2B5EF4-FFF2-40B4-BE49-F238E27FC236}">
                <a16:creationId xmlns:a16="http://schemas.microsoft.com/office/drawing/2014/main" id="{E9758B95-78FF-C381-0645-CA90CCB71ABC}"/>
              </a:ext>
            </a:extLst>
          </p:cNvPr>
          <p:cNvSpPr txBox="1"/>
          <p:nvPr/>
        </p:nvSpPr>
        <p:spPr>
          <a:xfrm>
            <a:off x="1008666" y="2122170"/>
            <a:ext cx="10133815" cy="4493538"/>
          </a:xfrm>
          <a:prstGeom prst="rect">
            <a:avLst/>
          </a:prstGeom>
          <a:noFill/>
        </p:spPr>
        <p:txBody>
          <a:bodyPr wrap="square" rtlCol="0">
            <a:spAutoFit/>
          </a:bodyPr>
          <a:lstStyle/>
          <a:p>
            <a:pPr marL="342900" indent="-342900" algn="just">
              <a:buFont typeface="Arial" panose="020B0604020202020204" pitchFamily="34" charset="0"/>
              <a:buChar char="•"/>
            </a:pPr>
            <a:r>
              <a:rPr lang="cs-CZ" sz="2200" b="1" dirty="0">
                <a:solidFill>
                  <a:srgbClr val="3C114A"/>
                </a:solidFill>
                <a:latin typeface="Helvetica Neue"/>
              </a:rPr>
              <a:t>Indikátor č. 6: </a:t>
            </a:r>
            <a:r>
              <a:rPr lang="cs-CZ" sz="2200" dirty="0">
                <a:latin typeface="Helvetica Neue"/>
              </a:rPr>
              <a:t>GFP mají přístup do elektronické knihovny e-KLEP za účelem možnosti sledovat průběh mezirezortního připomínkového řízení u materiálů, na jejichž připomínkování se podíleli ve vnitrorezortním řízení. Spolupracují na přípravě vypořádání připomínek na pracovní úrovni.</a:t>
            </a:r>
          </a:p>
          <a:p>
            <a:pPr marL="800100" lvl="1" indent="-342900" algn="just">
              <a:buFont typeface="Arial" panose="020B0604020202020204" pitchFamily="34" charset="0"/>
              <a:buChar char="•"/>
            </a:pPr>
            <a:r>
              <a:rPr lang="cs-CZ" sz="2200" b="1" dirty="0">
                <a:latin typeface="Helvetica Neue"/>
              </a:rPr>
              <a:t>Standard pozice GFP byl téměř naplňován. (Beze změny oproti roku 2023.)</a:t>
            </a:r>
            <a:endParaRPr lang="cs-CZ" sz="2200" dirty="0">
              <a:latin typeface="Helvetica Neue"/>
            </a:endParaRPr>
          </a:p>
          <a:p>
            <a:pPr algn="just"/>
            <a:endParaRPr lang="cs-CZ" sz="2200" b="1" dirty="0">
              <a:latin typeface="Helvetica Neue"/>
            </a:endParaRPr>
          </a:p>
          <a:p>
            <a:pPr marL="342900" indent="-342900" algn="just">
              <a:buFont typeface="Arial" panose="020B0604020202020204" pitchFamily="34" charset="0"/>
              <a:buChar char="•"/>
            </a:pPr>
            <a:r>
              <a:rPr lang="cs-CZ" sz="2200" b="1" dirty="0">
                <a:solidFill>
                  <a:srgbClr val="3C114A"/>
                </a:solidFill>
                <a:latin typeface="Helvetica Neue"/>
              </a:rPr>
              <a:t>Indikátor č. 7:</a:t>
            </a:r>
            <a:r>
              <a:rPr lang="cs-CZ" sz="2200" dirty="0">
                <a:latin typeface="Helvetica Neue"/>
              </a:rPr>
              <a:t> GFP mají přístup na porady vedení odboru, ve kterém jsou zařazeni, v případě projednávání agendy vztahující se k rovnosti žen a mužů.</a:t>
            </a:r>
          </a:p>
          <a:p>
            <a:pPr marL="800100" lvl="1" indent="-342900" algn="just">
              <a:buFont typeface="Arial" panose="020B0604020202020204" pitchFamily="34" charset="0"/>
              <a:buChar char="•"/>
            </a:pPr>
            <a:r>
              <a:rPr lang="cs-CZ" sz="2200" b="1" dirty="0">
                <a:latin typeface="Helvetica Neue"/>
              </a:rPr>
              <a:t>Standard pozice GFP byl téměř naplňován. (Pozitivní posun oproti roku 2023, kdy byl naplňován částečně).</a:t>
            </a:r>
          </a:p>
          <a:p>
            <a:pPr algn="just"/>
            <a:endParaRPr lang="cs-CZ" sz="2200" b="1" dirty="0">
              <a:latin typeface="Helvetica Neue"/>
            </a:endParaRPr>
          </a:p>
          <a:p>
            <a:pPr algn="just"/>
            <a:endParaRPr lang="cs-CZ" sz="2200" dirty="0">
              <a:latin typeface="Helvetica Neue"/>
            </a:endParaRPr>
          </a:p>
        </p:txBody>
      </p:sp>
    </p:spTree>
    <p:extLst>
      <p:ext uri="{BB962C8B-B14F-4D97-AF65-F5344CB8AC3E}">
        <p14:creationId xmlns:p14="http://schemas.microsoft.com/office/powerpoint/2010/main" val="796051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0AE52ED-649C-69E2-A8D1-5709767F11E8}"/>
              </a:ext>
            </a:extLst>
          </p:cNvPr>
          <p:cNvSpPr>
            <a:spLocks noGrp="1"/>
          </p:cNvSpPr>
          <p:nvPr>
            <p:ph type="title"/>
          </p:nvPr>
        </p:nvSpPr>
        <p:spPr/>
        <p:txBody>
          <a:bodyPr/>
          <a:lstStyle/>
          <a:p>
            <a:r>
              <a:rPr lang="pl-PL" dirty="0"/>
              <a:t>Oblast č. 3: Rozsah pravomocí</a:t>
            </a:r>
            <a:endParaRPr lang="cs-CZ" dirty="0"/>
          </a:p>
        </p:txBody>
      </p:sp>
      <p:sp>
        <p:nvSpPr>
          <p:cNvPr id="6" name="TextovéPole 5">
            <a:extLst>
              <a:ext uri="{FF2B5EF4-FFF2-40B4-BE49-F238E27FC236}">
                <a16:creationId xmlns:a16="http://schemas.microsoft.com/office/drawing/2014/main" id="{B2586726-7E85-278E-9972-370C5BF123C6}"/>
              </a:ext>
            </a:extLst>
          </p:cNvPr>
          <p:cNvSpPr txBox="1"/>
          <p:nvPr/>
        </p:nvSpPr>
        <p:spPr>
          <a:xfrm>
            <a:off x="914400" y="2198914"/>
            <a:ext cx="10428514" cy="3816429"/>
          </a:xfrm>
          <a:prstGeom prst="rect">
            <a:avLst/>
          </a:prstGeom>
          <a:noFill/>
        </p:spPr>
        <p:txBody>
          <a:bodyPr wrap="square" rtlCol="0">
            <a:spAutoFit/>
          </a:bodyPr>
          <a:lstStyle/>
          <a:p>
            <a:pPr marL="342900" indent="-342900" algn="just">
              <a:buFont typeface="Arial" panose="020B0604020202020204" pitchFamily="34" charset="0"/>
              <a:buChar char="•"/>
            </a:pPr>
            <a:r>
              <a:rPr lang="cs-CZ" sz="2200" b="1" dirty="0">
                <a:solidFill>
                  <a:srgbClr val="3C114A"/>
                </a:solidFill>
                <a:latin typeface="Helvetica Neue"/>
              </a:rPr>
              <a:t>Indikátor č. 8:</a:t>
            </a:r>
            <a:r>
              <a:rPr lang="cs-CZ" sz="2200" dirty="0">
                <a:latin typeface="Helvetica Neue"/>
              </a:rPr>
              <a:t> GFP mají možnost se v pozici hostů/hostek účastnit jednání poradních a jiných orgánů daného rezortu, pakliže se tato jednání týkají postavení fyzických osob a mají potenciální dopad na rovnost žen a mužů.</a:t>
            </a:r>
          </a:p>
          <a:p>
            <a:pPr marL="800100" lvl="1" indent="-342900" algn="just">
              <a:buFont typeface="Arial" panose="020B0604020202020204" pitchFamily="34" charset="0"/>
              <a:buChar char="•"/>
            </a:pPr>
            <a:r>
              <a:rPr lang="cs-CZ" sz="2200" b="1" dirty="0">
                <a:latin typeface="Helvetica Neue"/>
              </a:rPr>
              <a:t>Standard pozice GFP byl naplňován částečně. (Beze změny oproti roku 2023).</a:t>
            </a:r>
          </a:p>
          <a:p>
            <a:pPr algn="just"/>
            <a:endParaRPr lang="cs-CZ" sz="2200" dirty="0">
              <a:latin typeface="Helvetica Neue"/>
            </a:endParaRPr>
          </a:p>
          <a:p>
            <a:pPr marL="342900" indent="-342900" algn="just">
              <a:buFont typeface="Arial" panose="020B0604020202020204" pitchFamily="34" charset="0"/>
              <a:buChar char="•"/>
            </a:pPr>
            <a:r>
              <a:rPr lang="cs-CZ" sz="2200" b="1" dirty="0">
                <a:solidFill>
                  <a:srgbClr val="3C114A"/>
                </a:solidFill>
                <a:latin typeface="Helvetica Neue"/>
              </a:rPr>
              <a:t>Indikátor č. 9:</a:t>
            </a:r>
            <a:r>
              <a:rPr lang="cs-CZ" sz="2200" dirty="0">
                <a:latin typeface="Helvetica Neue"/>
              </a:rPr>
              <a:t> GFP dostávají anonymizované statistické údaje k odměňování a vzdělávání zaměstnanců a zaměstnankyň ministerstva.</a:t>
            </a:r>
          </a:p>
          <a:p>
            <a:pPr marL="800100" lvl="1" indent="-342900" algn="just">
              <a:buFont typeface="Arial" panose="020B0604020202020204" pitchFamily="34" charset="0"/>
              <a:buChar char="•"/>
            </a:pPr>
            <a:r>
              <a:rPr lang="cs-CZ" sz="2200" b="1" dirty="0">
                <a:latin typeface="Helvetica Neue"/>
              </a:rPr>
              <a:t>Standard pozice GFP byl téměř naplňován. (Beze změny oproti roku 2023).</a:t>
            </a:r>
          </a:p>
          <a:p>
            <a:pPr algn="just"/>
            <a:endParaRPr lang="cs-CZ" sz="2200" dirty="0">
              <a:latin typeface="Helvetica Neue"/>
            </a:endParaRPr>
          </a:p>
        </p:txBody>
      </p:sp>
    </p:spTree>
    <p:extLst>
      <p:ext uri="{BB962C8B-B14F-4D97-AF65-F5344CB8AC3E}">
        <p14:creationId xmlns:p14="http://schemas.microsoft.com/office/powerpoint/2010/main" val="33353363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6605529-913B-4CCD-5126-9329E090086D}"/>
              </a:ext>
            </a:extLst>
          </p:cNvPr>
          <p:cNvSpPr>
            <a:spLocks noGrp="1"/>
          </p:cNvSpPr>
          <p:nvPr>
            <p:ph type="title"/>
          </p:nvPr>
        </p:nvSpPr>
        <p:spPr/>
        <p:txBody>
          <a:bodyPr/>
          <a:lstStyle/>
          <a:p>
            <a:r>
              <a:rPr lang="cs-CZ" dirty="0"/>
              <a:t>Oblast č. 4: Kvalifikační požadavky</a:t>
            </a:r>
          </a:p>
        </p:txBody>
      </p:sp>
      <p:sp>
        <p:nvSpPr>
          <p:cNvPr id="3" name="TextovéPole 2">
            <a:extLst>
              <a:ext uri="{FF2B5EF4-FFF2-40B4-BE49-F238E27FC236}">
                <a16:creationId xmlns:a16="http://schemas.microsoft.com/office/drawing/2014/main" id="{92BD9DBB-A9F6-18D1-6F43-FF55565D2CA8}"/>
              </a:ext>
            </a:extLst>
          </p:cNvPr>
          <p:cNvSpPr txBox="1"/>
          <p:nvPr/>
        </p:nvSpPr>
        <p:spPr>
          <a:xfrm>
            <a:off x="872490" y="2296341"/>
            <a:ext cx="10447020" cy="4154984"/>
          </a:xfrm>
          <a:prstGeom prst="rect">
            <a:avLst/>
          </a:prstGeom>
          <a:noFill/>
        </p:spPr>
        <p:txBody>
          <a:bodyPr wrap="square" rtlCol="0">
            <a:spAutoFit/>
          </a:bodyPr>
          <a:lstStyle/>
          <a:p>
            <a:pPr marL="342900" indent="-342900" algn="just">
              <a:buFont typeface="Arial" panose="020B0604020202020204" pitchFamily="34" charset="0"/>
              <a:buChar char="•"/>
            </a:pPr>
            <a:r>
              <a:rPr lang="cs-CZ" sz="2200" b="1" dirty="0">
                <a:solidFill>
                  <a:srgbClr val="3C114A"/>
                </a:solidFill>
                <a:latin typeface="Helvetica Neue"/>
              </a:rPr>
              <a:t>Indikátor č. 10: </a:t>
            </a:r>
            <a:r>
              <a:rPr lang="cs-CZ" sz="2200" dirty="0">
                <a:latin typeface="Helvetica Neue"/>
              </a:rPr>
              <a:t>GFP vykonávají službu v oboru Lidská práva. </a:t>
            </a:r>
          </a:p>
          <a:p>
            <a:pPr marL="800100" lvl="1" indent="-342900" algn="just">
              <a:buFont typeface="Arial" panose="020B0604020202020204" pitchFamily="34" charset="0"/>
              <a:buChar char="•"/>
            </a:pPr>
            <a:r>
              <a:rPr lang="cs-CZ" sz="2200" b="1" dirty="0">
                <a:latin typeface="Helvetica Neue"/>
              </a:rPr>
              <a:t>Standard pozice GFP byl naplňován </a:t>
            </a:r>
            <a:r>
              <a:rPr lang="cs-CZ" sz="2200" b="1" dirty="0">
                <a:highlight>
                  <a:srgbClr val="FF0000"/>
                </a:highlight>
                <a:latin typeface="Helvetica Neue"/>
              </a:rPr>
              <a:t>minimálně</a:t>
            </a:r>
            <a:r>
              <a:rPr lang="cs-CZ" sz="2200" b="1" dirty="0">
                <a:latin typeface="Helvetica Neue"/>
              </a:rPr>
              <a:t>. (Beze změny oproti roku 2023).</a:t>
            </a:r>
          </a:p>
          <a:p>
            <a:pPr algn="just"/>
            <a:endParaRPr lang="cs-CZ" sz="2200" dirty="0">
              <a:latin typeface="Helvetica Neue"/>
            </a:endParaRPr>
          </a:p>
          <a:p>
            <a:pPr algn="just"/>
            <a:endParaRPr lang="cs-CZ" sz="2200" dirty="0">
              <a:latin typeface="Helvetica Neue"/>
            </a:endParaRPr>
          </a:p>
          <a:p>
            <a:pPr marL="342900" indent="-342900" algn="just">
              <a:buFont typeface="Arial" panose="020B0604020202020204" pitchFamily="34" charset="0"/>
              <a:buChar char="•"/>
            </a:pPr>
            <a:r>
              <a:rPr lang="cs-CZ" sz="2200" b="1" dirty="0">
                <a:solidFill>
                  <a:srgbClr val="3C114A"/>
                </a:solidFill>
                <a:latin typeface="Helvetica Neue"/>
              </a:rPr>
              <a:t>Indikátor č. 11: </a:t>
            </a:r>
            <a:r>
              <a:rPr lang="cs-CZ" sz="2200" dirty="0">
                <a:latin typeface="Helvetica Neue"/>
              </a:rPr>
              <a:t>Pro služební místo GFP je stanoven požadavek odborného zaměření vzdělání v relevantní oblasti či studijním programu (např. v programu genderových studií, práva a právní vědy, sociologie anebo v dalších obdobně zaměřených studijních programech). </a:t>
            </a:r>
          </a:p>
          <a:p>
            <a:pPr marL="800100" lvl="1" indent="-342900" algn="just">
              <a:buFont typeface="Arial" panose="020B0604020202020204" pitchFamily="34" charset="0"/>
              <a:buChar char="•"/>
            </a:pPr>
            <a:r>
              <a:rPr lang="cs-CZ" sz="2200" b="1" dirty="0">
                <a:latin typeface="Helvetica Neue"/>
              </a:rPr>
              <a:t>Standard pozice GFP </a:t>
            </a:r>
            <a:r>
              <a:rPr lang="cs-CZ" sz="2200" b="1" dirty="0">
                <a:highlight>
                  <a:srgbClr val="FF0000"/>
                </a:highlight>
                <a:latin typeface="Helvetica Neue"/>
              </a:rPr>
              <a:t>nebyl naplňován</a:t>
            </a:r>
            <a:r>
              <a:rPr lang="cs-CZ" sz="2200" b="1" dirty="0">
                <a:latin typeface="Helvetica Neue"/>
              </a:rPr>
              <a:t>. (Zhoršení oproti roku 2023.)</a:t>
            </a:r>
            <a:endParaRPr lang="cs-CZ" sz="2200" dirty="0">
              <a:latin typeface="Helvetica Neue"/>
            </a:endParaRPr>
          </a:p>
          <a:p>
            <a:pPr algn="just"/>
            <a:r>
              <a:rPr lang="cs-CZ" sz="2200" b="1" dirty="0">
                <a:latin typeface="Helvetica Neue"/>
              </a:rPr>
              <a:t> </a:t>
            </a:r>
            <a:endParaRPr lang="cs-CZ" sz="2200" dirty="0">
              <a:latin typeface="Helvetica Neue"/>
            </a:endParaRPr>
          </a:p>
          <a:p>
            <a:pPr algn="just"/>
            <a:endParaRPr lang="cs-CZ" sz="2200" dirty="0">
              <a:latin typeface="Helvetica Neue"/>
            </a:endParaRPr>
          </a:p>
        </p:txBody>
      </p:sp>
    </p:spTree>
    <p:extLst>
      <p:ext uri="{BB962C8B-B14F-4D97-AF65-F5344CB8AC3E}">
        <p14:creationId xmlns:p14="http://schemas.microsoft.com/office/powerpoint/2010/main" val="753946982"/>
      </p:ext>
    </p:extLst>
  </p:cSld>
  <p:clrMapOvr>
    <a:masterClrMapping/>
  </p:clrMapOvr>
</p:sld>
</file>

<file path=ppt/theme/theme1.xml><?xml version="1.0" encoding="utf-8"?>
<a:theme xmlns:a="http://schemas.openxmlformats.org/drawingml/2006/main" name="To je rovnos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2013 - 2022 Theme</Template>
  <TotalTime>2395</TotalTime>
  <Words>1101</Words>
  <Application>Microsoft Office PowerPoint</Application>
  <PresentationFormat>Širokoúhlá obrazovka</PresentationFormat>
  <Paragraphs>95</Paragraphs>
  <Slides>15</Slides>
  <Notes>1</Notes>
  <HiddenSlides>0</HiddenSlides>
  <MMClips>0</MMClips>
  <ScaleCrop>false</ScaleCrop>
  <HeadingPairs>
    <vt:vector size="6" baseType="variant">
      <vt:variant>
        <vt:lpstr>Použitá písma</vt:lpstr>
      </vt:variant>
      <vt:variant>
        <vt:i4>5</vt:i4>
      </vt:variant>
      <vt:variant>
        <vt:lpstr>Motiv</vt:lpstr>
      </vt:variant>
      <vt:variant>
        <vt:i4>1</vt:i4>
      </vt:variant>
      <vt:variant>
        <vt:lpstr>Nadpisy snímků</vt:lpstr>
      </vt:variant>
      <vt:variant>
        <vt:i4>15</vt:i4>
      </vt:variant>
    </vt:vector>
  </HeadingPairs>
  <TitlesOfParts>
    <vt:vector size="21" baseType="lpstr">
      <vt:lpstr>Arial</vt:lpstr>
      <vt:lpstr>Calibri</vt:lpstr>
      <vt:lpstr>Helvetica Neue</vt:lpstr>
      <vt:lpstr>HelveticaNeueLT Com 65 Md</vt:lpstr>
      <vt:lpstr>HelveticaNeueLT Com 95 Blk</vt:lpstr>
      <vt:lpstr>To je rovnost</vt:lpstr>
      <vt:lpstr>Prezentace aplikace PowerPoint</vt:lpstr>
      <vt:lpstr>Prezentace aplikace PowerPoint</vt:lpstr>
      <vt:lpstr>Prezentace aplikace PowerPoint</vt:lpstr>
      <vt:lpstr>Oblast č.1: organizační zařazení</vt:lpstr>
      <vt:lpstr>Oblast č. 2: Charakteristika služebního místa</vt:lpstr>
      <vt:lpstr>Oblast č. 3: Rozsah pravomocí</vt:lpstr>
      <vt:lpstr>Oblast č. 3: Rozsah pravomocí</vt:lpstr>
      <vt:lpstr>Oblast č. 3: Rozsah pravomocí</vt:lpstr>
      <vt:lpstr>Oblast č. 4: Kvalifikační požadavky</vt:lpstr>
      <vt:lpstr>Oblast č. 5: Prohlubování vzdělávání a individuální rozvoj odborných kompetencí</vt:lpstr>
      <vt:lpstr>Oblast č. 5: Prohlubování vzdělávání a individuální rozvoj odborných kompetencí</vt:lpstr>
      <vt:lpstr>Oblast č. 6: Výše služebního úvazku</vt:lpstr>
      <vt:lpstr>Oblast č. 7: Základní náležitosti činnosti rezortních pracovních skupin pro rovnost žen a mužů</vt:lpstr>
      <vt:lpstr>Oblast č. 7: Základní náležitosti činnosti rezortních pracovních skupin pro rovnost žen a mužů</vt:lpstr>
      <vt:lpstr>Prezentace aplikace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Ondřej Holub</dc:creator>
  <cp:lastModifiedBy>Anna Smyslová</cp:lastModifiedBy>
  <cp:revision>74</cp:revision>
  <dcterms:created xsi:type="dcterms:W3CDTF">2020-08-29T10:54:44Z</dcterms:created>
  <dcterms:modified xsi:type="dcterms:W3CDTF">2025-10-14T13:56:04Z</dcterms:modified>
</cp:coreProperties>
</file>